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modernComment_102_3153A2F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modernComment_107_E4216DC.xml" ContentType="application/vnd.ms-powerpoint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63" r:id="rId6"/>
    <p:sldId id="270" r:id="rId7"/>
    <p:sldId id="260" r:id="rId8"/>
    <p:sldId id="264" r:id="rId9"/>
    <p:sldId id="266" r:id="rId10"/>
    <p:sldId id="267" r:id="rId11"/>
    <p:sldId id="268" r:id="rId12"/>
    <p:sldId id="269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5E1545-5105-852B-B400-B64D8A7060A0}" name="Angela Ziebell" initials="AZ" userId="S::a.ziebell@deakin.edu.au::ecd4ba3f-2b79-4823-afc2-71a5ee4231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06DA4-54DC-4F61-A493-6897026B747C}" v="559" dt="2022-12-01T20:59:32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072" autoAdjust="0"/>
  </p:normalViewPr>
  <p:slideViewPr>
    <p:cSldViewPr snapToGrid="0">
      <p:cViewPr varScale="1">
        <p:scale>
          <a:sx n="101" d="100"/>
          <a:sy n="101" d="100"/>
        </p:scale>
        <p:origin x="9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Ziebell" userId="ecd4ba3f-2b79-4823-afc2-71a5ee423120" providerId="ADAL" clId="{FBD06DA4-54DC-4F61-A493-6897026B747C}"/>
    <pc:docChg chg="undo custSel addSld delSld modSld sldOrd">
      <pc:chgData name="Angela Ziebell" userId="ecd4ba3f-2b79-4823-afc2-71a5ee423120" providerId="ADAL" clId="{FBD06DA4-54DC-4F61-A493-6897026B747C}" dt="2022-12-01T21:01:20.891" v="5302" actId="27636"/>
      <pc:docMkLst>
        <pc:docMk/>
      </pc:docMkLst>
      <pc:sldChg chg="modSp mod">
        <pc:chgData name="Angela Ziebell" userId="ecd4ba3f-2b79-4823-afc2-71a5ee423120" providerId="ADAL" clId="{FBD06DA4-54DC-4F61-A493-6897026B747C}" dt="2022-12-01T08:31:22.983" v="177" actId="20577"/>
        <pc:sldMkLst>
          <pc:docMk/>
          <pc:sldMk cId="2664128148" sldId="256"/>
        </pc:sldMkLst>
        <pc:spChg chg="mod">
          <ac:chgData name="Angela Ziebell" userId="ecd4ba3f-2b79-4823-afc2-71a5ee423120" providerId="ADAL" clId="{FBD06DA4-54DC-4F61-A493-6897026B747C}" dt="2022-12-01T08:30:53.347" v="96" actId="1076"/>
          <ac:spMkLst>
            <pc:docMk/>
            <pc:sldMk cId="2664128148" sldId="256"/>
            <ac:spMk id="2" creationId="{E4C8173C-253B-CFC2-D114-90521929073F}"/>
          </ac:spMkLst>
        </pc:spChg>
        <pc:spChg chg="mod">
          <ac:chgData name="Angela Ziebell" userId="ecd4ba3f-2b79-4823-afc2-71a5ee423120" providerId="ADAL" clId="{FBD06DA4-54DC-4F61-A493-6897026B747C}" dt="2022-12-01T08:31:22.983" v="177" actId="20577"/>
          <ac:spMkLst>
            <pc:docMk/>
            <pc:sldMk cId="2664128148" sldId="256"/>
            <ac:spMk id="3" creationId="{EFFA0F26-EC1C-BA99-93F5-B03FC37085E6}"/>
          </ac:spMkLst>
        </pc:spChg>
      </pc:sldChg>
      <pc:sldChg chg="delSp modSp mod">
        <pc:chgData name="Angela Ziebell" userId="ecd4ba3f-2b79-4823-afc2-71a5ee423120" providerId="ADAL" clId="{FBD06DA4-54DC-4F61-A493-6897026B747C}" dt="2022-12-01T08:32:01.407" v="179" actId="478"/>
        <pc:sldMkLst>
          <pc:docMk/>
          <pc:sldMk cId="2878163072" sldId="257"/>
        </pc:sldMkLst>
        <pc:spChg chg="mod">
          <ac:chgData name="Angela Ziebell" userId="ecd4ba3f-2b79-4823-afc2-71a5ee423120" providerId="ADAL" clId="{FBD06DA4-54DC-4F61-A493-6897026B747C}" dt="2022-12-01T08:31:57.589" v="178" actId="1076"/>
          <ac:spMkLst>
            <pc:docMk/>
            <pc:sldMk cId="2878163072" sldId="257"/>
            <ac:spMk id="2" creationId="{FC13C9B4-BAD1-5500-E997-A2D2D8D3727A}"/>
          </ac:spMkLst>
        </pc:spChg>
        <pc:spChg chg="del mod">
          <ac:chgData name="Angela Ziebell" userId="ecd4ba3f-2b79-4823-afc2-71a5ee423120" providerId="ADAL" clId="{FBD06DA4-54DC-4F61-A493-6897026B747C}" dt="2022-12-01T08:32:01.407" v="179" actId="478"/>
          <ac:spMkLst>
            <pc:docMk/>
            <pc:sldMk cId="2878163072" sldId="257"/>
            <ac:spMk id="3" creationId="{6372A031-98FD-61FA-09AD-C6BF697FD617}"/>
          </ac:spMkLst>
        </pc:spChg>
      </pc:sldChg>
      <pc:sldChg chg="addSp delSp modSp mod setBg delAnim modAnim modShow">
        <pc:chgData name="Angela Ziebell" userId="ecd4ba3f-2b79-4823-afc2-71a5ee423120" providerId="ADAL" clId="{FBD06DA4-54DC-4F61-A493-6897026B747C}" dt="2022-12-01T10:19:21.400" v="3584" actId="729"/>
        <pc:sldMkLst>
          <pc:docMk/>
          <pc:sldMk cId="51722799" sldId="258"/>
        </pc:sldMkLst>
        <pc:spChg chg="mod">
          <ac:chgData name="Angela Ziebell" userId="ecd4ba3f-2b79-4823-afc2-71a5ee423120" providerId="ADAL" clId="{FBD06DA4-54DC-4F61-A493-6897026B747C}" dt="2022-12-01T08:33:35.549" v="194" actId="26606"/>
          <ac:spMkLst>
            <pc:docMk/>
            <pc:sldMk cId="51722799" sldId="258"/>
            <ac:spMk id="2" creationId="{629EC442-6C76-4AE5-5E2A-4C003BA40619}"/>
          </ac:spMkLst>
        </pc:spChg>
        <pc:spChg chg="add del mod">
          <ac:chgData name="Angela Ziebell" userId="ecd4ba3f-2b79-4823-afc2-71a5ee423120" providerId="ADAL" clId="{FBD06DA4-54DC-4F61-A493-6897026B747C}" dt="2022-12-01T08:32:41.903" v="188" actId="26606"/>
          <ac:spMkLst>
            <pc:docMk/>
            <pc:sldMk cId="51722799" sldId="258"/>
            <ac:spMk id="3" creationId="{A417EF9E-0122-F179-B908-0A8D42DCB549}"/>
          </ac:spMkLst>
        </pc:spChg>
        <pc:spChg chg="add del mod">
          <ac:chgData name="Angela Ziebell" userId="ecd4ba3f-2b79-4823-afc2-71a5ee423120" providerId="ADAL" clId="{FBD06DA4-54DC-4F61-A493-6897026B747C}" dt="2022-12-01T08:54:28.077" v="548" actId="478"/>
          <ac:spMkLst>
            <pc:docMk/>
            <pc:sldMk cId="51722799" sldId="258"/>
            <ac:spMk id="4" creationId="{823ECEE4-2286-B542-29C8-96821E0D8199}"/>
          </ac:spMkLst>
        </pc:spChg>
        <pc:spChg chg="add del">
          <ac:chgData name="Angela Ziebell" userId="ecd4ba3f-2b79-4823-afc2-71a5ee423120" providerId="ADAL" clId="{FBD06DA4-54DC-4F61-A493-6897026B747C}" dt="2022-12-01T08:43:34.233" v="207" actId="22"/>
          <ac:spMkLst>
            <pc:docMk/>
            <pc:sldMk cId="51722799" sldId="258"/>
            <ac:spMk id="7" creationId="{69AB1F11-C6F1-B669-943B-D9B394C3D962}"/>
          </ac:spMkLst>
        </pc:spChg>
        <pc:spChg chg="add del">
          <ac:chgData name="Angela Ziebell" userId="ecd4ba3f-2b79-4823-afc2-71a5ee423120" providerId="ADAL" clId="{FBD06DA4-54DC-4F61-A493-6897026B747C}" dt="2022-12-01T08:32:24.218" v="183" actId="26606"/>
          <ac:spMkLst>
            <pc:docMk/>
            <pc:sldMk cId="51722799" sldId="258"/>
            <ac:spMk id="8" creationId="{CD306B45-25EE-434D-ABA9-A27B79320CFF}"/>
          </ac:spMkLst>
        </pc:spChg>
        <pc:spChg chg="add del">
          <ac:chgData name="Angela Ziebell" userId="ecd4ba3f-2b79-4823-afc2-71a5ee423120" providerId="ADAL" clId="{FBD06DA4-54DC-4F61-A493-6897026B747C}" dt="2022-12-01T08:32:18.002" v="181" actId="26606"/>
          <ac:spMkLst>
            <pc:docMk/>
            <pc:sldMk cId="51722799" sldId="258"/>
            <ac:spMk id="9" creationId="{A3D9AEEE-1CCD-43C0-BA3E-16D60A6E23C0}"/>
          </ac:spMkLst>
        </pc:spChg>
        <pc:spChg chg="add del">
          <ac:chgData name="Angela Ziebell" userId="ecd4ba3f-2b79-4823-afc2-71a5ee423120" providerId="ADAL" clId="{FBD06DA4-54DC-4F61-A493-6897026B747C}" dt="2022-12-01T08:32:24.218" v="183" actId="26606"/>
          <ac:spMkLst>
            <pc:docMk/>
            <pc:sldMk cId="51722799" sldId="258"/>
            <ac:spMk id="10" creationId="{0A42F85E-4939-431E-8B4A-EC07C8E0AB65}"/>
          </ac:spMkLst>
        </pc:spChg>
        <pc:spChg chg="add del">
          <ac:chgData name="Angela Ziebell" userId="ecd4ba3f-2b79-4823-afc2-71a5ee423120" providerId="ADAL" clId="{FBD06DA4-54DC-4F61-A493-6897026B747C}" dt="2022-12-01T08:32:18.002" v="181" actId="26606"/>
          <ac:spMkLst>
            <pc:docMk/>
            <pc:sldMk cId="51722799" sldId="258"/>
            <ac:spMk id="11" creationId="{60F880A6-33D3-4EEC-A780-B73559B9F24C}"/>
          </ac:spMkLst>
        </pc:spChg>
        <pc:spChg chg="add del">
          <ac:chgData name="Angela Ziebell" userId="ecd4ba3f-2b79-4823-afc2-71a5ee423120" providerId="ADAL" clId="{FBD06DA4-54DC-4F61-A493-6897026B747C}" dt="2022-12-01T08:32:18.002" v="181" actId="26606"/>
          <ac:spMkLst>
            <pc:docMk/>
            <pc:sldMk cId="51722799" sldId="258"/>
            <ac:spMk id="13" creationId="{2C6246ED-0535-4496-A8F6-1E80CC4EB853}"/>
          </ac:spMkLst>
        </pc:spChg>
        <pc:spChg chg="add del">
          <ac:chgData name="Angela Ziebell" userId="ecd4ba3f-2b79-4823-afc2-71a5ee423120" providerId="ADAL" clId="{FBD06DA4-54DC-4F61-A493-6897026B747C}" dt="2022-12-01T08:32:24.218" v="183" actId="26606"/>
          <ac:spMkLst>
            <pc:docMk/>
            <pc:sldMk cId="51722799" sldId="258"/>
            <ac:spMk id="27" creationId="{A417EF9E-0122-F179-B908-0A8D42DCB549}"/>
          </ac:spMkLst>
        </pc:spChg>
        <pc:spChg chg="add mod">
          <ac:chgData name="Angela Ziebell" userId="ecd4ba3f-2b79-4823-afc2-71a5ee423120" providerId="ADAL" clId="{FBD06DA4-54DC-4F61-A493-6897026B747C}" dt="2022-12-01T08:54:35.057" v="549"/>
          <ac:spMkLst>
            <pc:docMk/>
            <pc:sldMk cId="51722799" sldId="258"/>
            <ac:spMk id="28" creationId="{E8D9F2D4-FA04-9A15-0479-2F2C96A36BC8}"/>
          </ac:spMkLst>
        </pc:spChg>
        <pc:spChg chg="add mod">
          <ac:chgData name="Angela Ziebell" userId="ecd4ba3f-2b79-4823-afc2-71a5ee423120" providerId="ADAL" clId="{FBD06DA4-54DC-4F61-A493-6897026B747C}" dt="2022-12-01T08:54:57.308" v="557" actId="1076"/>
          <ac:spMkLst>
            <pc:docMk/>
            <pc:sldMk cId="51722799" sldId="258"/>
            <ac:spMk id="30" creationId="{BF5C998F-50C4-AFF0-7EFF-54CEA1480906}"/>
          </ac:spMkLst>
        </pc:spChg>
        <pc:spChg chg="add del">
          <ac:chgData name="Angela Ziebell" userId="ecd4ba3f-2b79-4823-afc2-71a5ee423120" providerId="ADAL" clId="{FBD06DA4-54DC-4F61-A493-6897026B747C}" dt="2022-12-01T08:32:41.882" v="187" actId="26606"/>
          <ac:spMkLst>
            <pc:docMk/>
            <pc:sldMk cId="51722799" sldId="258"/>
            <ac:spMk id="31" creationId="{175CD74B-9CE8-4F20-A3E4-A22A7F036042}"/>
          </ac:spMkLst>
        </pc:spChg>
        <pc:spChg chg="add del">
          <ac:chgData name="Angela Ziebell" userId="ecd4ba3f-2b79-4823-afc2-71a5ee423120" providerId="ADAL" clId="{FBD06DA4-54DC-4F61-A493-6897026B747C}" dt="2022-12-01T08:32:41.882" v="187" actId="26606"/>
          <ac:spMkLst>
            <pc:docMk/>
            <pc:sldMk cId="51722799" sldId="258"/>
            <ac:spMk id="32" creationId="{99C44665-BECF-4482-A00C-E4BE2A87DC7B}"/>
          </ac:spMkLst>
        </pc:spChg>
        <pc:spChg chg="add del">
          <ac:chgData name="Angela Ziebell" userId="ecd4ba3f-2b79-4823-afc2-71a5ee423120" providerId="ADAL" clId="{FBD06DA4-54DC-4F61-A493-6897026B747C}" dt="2022-12-01T08:32:41.882" v="187" actId="26606"/>
          <ac:spMkLst>
            <pc:docMk/>
            <pc:sldMk cId="51722799" sldId="258"/>
            <ac:spMk id="33" creationId="{20398C1D-D011-4BA8-AC81-E829677B87FF}"/>
          </ac:spMkLst>
        </pc:spChg>
        <pc:spChg chg="add mod">
          <ac:chgData name="Angela Ziebell" userId="ecd4ba3f-2b79-4823-afc2-71a5ee423120" providerId="ADAL" clId="{FBD06DA4-54DC-4F61-A493-6897026B747C}" dt="2022-12-01T08:54:50.739" v="556" actId="1076"/>
          <ac:spMkLst>
            <pc:docMk/>
            <pc:sldMk cId="51722799" sldId="258"/>
            <ac:spMk id="35" creationId="{DCCB1BE5-0E6C-F40E-9AAE-05DBBE7619AC}"/>
          </ac:spMkLst>
        </pc:spChg>
        <pc:spChg chg="add del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36" creationId="{A3D9AEEE-1CCD-43C0-BA3E-16D60A6E23C0}"/>
          </ac:spMkLst>
        </pc:spChg>
        <pc:spChg chg="add del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37" creationId="{60F880A6-33D3-4EEC-A780-B73559B9F24C}"/>
          </ac:spMkLst>
        </pc:spChg>
        <pc:spChg chg="add del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38" creationId="{2C6246ED-0535-4496-A8F6-1E80CC4EB853}"/>
          </ac:spMkLst>
        </pc:spChg>
        <pc:spChg chg="add mod">
          <ac:chgData name="Angela Ziebell" userId="ecd4ba3f-2b79-4823-afc2-71a5ee423120" providerId="ADAL" clId="{FBD06DA4-54DC-4F61-A493-6897026B747C}" dt="2022-12-01T08:54:44.571" v="555" actId="14100"/>
          <ac:spMkLst>
            <pc:docMk/>
            <pc:sldMk cId="51722799" sldId="258"/>
            <ac:spMk id="40" creationId="{2BA63283-23FF-8501-4B42-59261E4CC4E1}"/>
          </ac:spMkLst>
        </pc:spChg>
        <pc:spChg chg="add del">
          <ac:chgData name="Angela Ziebell" userId="ecd4ba3f-2b79-4823-afc2-71a5ee423120" providerId="ADAL" clId="{FBD06DA4-54DC-4F61-A493-6897026B747C}" dt="2022-12-01T08:33:33.245" v="192" actId="26606"/>
          <ac:spMkLst>
            <pc:docMk/>
            <pc:sldMk cId="51722799" sldId="258"/>
            <ac:spMk id="44" creationId="{A3D9AEEE-1CCD-43C0-BA3E-16D60A6E23C0}"/>
          </ac:spMkLst>
        </pc:spChg>
        <pc:spChg chg="add del">
          <ac:chgData name="Angela Ziebell" userId="ecd4ba3f-2b79-4823-afc2-71a5ee423120" providerId="ADAL" clId="{FBD06DA4-54DC-4F61-A493-6897026B747C}" dt="2022-12-01T08:33:33.245" v="192" actId="26606"/>
          <ac:spMkLst>
            <pc:docMk/>
            <pc:sldMk cId="51722799" sldId="258"/>
            <ac:spMk id="46" creationId="{60F880A6-33D3-4EEC-A780-B73559B9F24C}"/>
          </ac:spMkLst>
        </pc:spChg>
        <pc:spChg chg="add del">
          <ac:chgData name="Angela Ziebell" userId="ecd4ba3f-2b79-4823-afc2-71a5ee423120" providerId="ADAL" clId="{FBD06DA4-54DC-4F61-A493-6897026B747C}" dt="2022-12-01T08:33:33.245" v="192" actId="26606"/>
          <ac:spMkLst>
            <pc:docMk/>
            <pc:sldMk cId="51722799" sldId="258"/>
            <ac:spMk id="48" creationId="{2C6246ED-0535-4496-A8F6-1E80CC4EB853}"/>
          </ac:spMkLst>
        </pc:spChg>
        <pc:spChg chg="add del">
          <ac:chgData name="Angela Ziebell" userId="ecd4ba3f-2b79-4823-afc2-71a5ee423120" providerId="ADAL" clId="{FBD06DA4-54DC-4F61-A493-6897026B747C}" dt="2022-12-01T08:33:35.549" v="194" actId="26606"/>
          <ac:spMkLst>
            <pc:docMk/>
            <pc:sldMk cId="51722799" sldId="258"/>
            <ac:spMk id="50" creationId="{1941746C-2C12-4564-8342-A3055D8361A9}"/>
          </ac:spMkLst>
        </pc:spChg>
        <pc:spChg chg="add del">
          <ac:chgData name="Angela Ziebell" userId="ecd4ba3f-2b79-4823-afc2-71a5ee423120" providerId="ADAL" clId="{FBD06DA4-54DC-4F61-A493-6897026B747C}" dt="2022-12-01T08:33:35.549" v="194" actId="26606"/>
          <ac:spMkLst>
            <pc:docMk/>
            <pc:sldMk cId="51722799" sldId="258"/>
            <ac:spMk id="51" creationId="{6065F8A9-9499-4A44-BDAD-F706130FD826}"/>
          </ac:spMkLst>
        </pc:spChg>
        <pc:spChg chg="add del">
          <ac:chgData name="Angela Ziebell" userId="ecd4ba3f-2b79-4823-afc2-71a5ee423120" providerId="ADAL" clId="{FBD06DA4-54DC-4F61-A493-6897026B747C}" dt="2022-12-01T08:33:35.549" v="194" actId="26606"/>
          <ac:spMkLst>
            <pc:docMk/>
            <pc:sldMk cId="51722799" sldId="258"/>
            <ac:spMk id="52" creationId="{38132C2D-AFE4-478D-A86B-81059C205E06}"/>
          </ac:spMkLst>
        </pc:spChg>
        <pc:spChg chg="add del">
          <ac:chgData name="Angela Ziebell" userId="ecd4ba3f-2b79-4823-afc2-71a5ee423120" providerId="ADAL" clId="{FBD06DA4-54DC-4F61-A493-6897026B747C}" dt="2022-12-01T08:33:35.549" v="194" actId="26606"/>
          <ac:spMkLst>
            <pc:docMk/>
            <pc:sldMk cId="51722799" sldId="258"/>
            <ac:spMk id="53" creationId="{205BFD52-DD96-4666-8D77-C636870FD095}"/>
          </ac:spMkLst>
        </pc:spChg>
        <pc:spChg chg="add del">
          <ac:chgData name="Angela Ziebell" userId="ecd4ba3f-2b79-4823-afc2-71a5ee423120" providerId="ADAL" clId="{FBD06DA4-54DC-4F61-A493-6897026B747C}" dt="2022-12-01T08:33:50.105" v="196" actId="26606"/>
          <ac:spMkLst>
            <pc:docMk/>
            <pc:sldMk cId="51722799" sldId="258"/>
            <ac:spMk id="55" creationId="{A3D9AEEE-1CCD-43C0-BA3E-16D60A6E23C0}"/>
          </ac:spMkLst>
        </pc:spChg>
        <pc:spChg chg="add del">
          <ac:chgData name="Angela Ziebell" userId="ecd4ba3f-2b79-4823-afc2-71a5ee423120" providerId="ADAL" clId="{FBD06DA4-54DC-4F61-A493-6897026B747C}" dt="2022-12-01T08:33:50.105" v="196" actId="26606"/>
          <ac:spMkLst>
            <pc:docMk/>
            <pc:sldMk cId="51722799" sldId="258"/>
            <ac:spMk id="56" creationId="{60F880A6-33D3-4EEC-A780-B73559B9F24C}"/>
          </ac:spMkLst>
        </pc:spChg>
        <pc:spChg chg="add del">
          <ac:chgData name="Angela Ziebell" userId="ecd4ba3f-2b79-4823-afc2-71a5ee423120" providerId="ADAL" clId="{FBD06DA4-54DC-4F61-A493-6897026B747C}" dt="2022-12-01T08:33:50.105" v="196" actId="26606"/>
          <ac:spMkLst>
            <pc:docMk/>
            <pc:sldMk cId="51722799" sldId="258"/>
            <ac:spMk id="57" creationId="{2C6246ED-0535-4496-A8F6-1E80CC4EB853}"/>
          </ac:spMkLst>
        </pc:spChg>
        <pc:spChg chg="add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59" creationId="{A3D9AEEE-1CCD-43C0-BA3E-16D60A6E23C0}"/>
          </ac:spMkLst>
        </pc:spChg>
        <pc:spChg chg="add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60" creationId="{60F880A6-33D3-4EEC-A780-B73559B9F24C}"/>
          </ac:spMkLst>
        </pc:spChg>
        <pc:spChg chg="add">
          <ac:chgData name="Angela Ziebell" userId="ecd4ba3f-2b79-4823-afc2-71a5ee423120" providerId="ADAL" clId="{FBD06DA4-54DC-4F61-A493-6897026B747C}" dt="2022-12-01T08:33:50.125" v="197" actId="26606"/>
          <ac:spMkLst>
            <pc:docMk/>
            <pc:sldMk cId="51722799" sldId="258"/>
            <ac:spMk id="61" creationId="{2C6246ED-0535-4496-A8F6-1E80CC4EB853}"/>
          </ac:spMkLst>
        </pc:spChg>
        <pc:grpChg chg="add del">
          <ac:chgData name="Angela Ziebell" userId="ecd4ba3f-2b79-4823-afc2-71a5ee423120" providerId="ADAL" clId="{FBD06DA4-54DC-4F61-A493-6897026B747C}" dt="2022-12-01T08:32:24.218" v="183" actId="26606"/>
          <ac:grpSpMkLst>
            <pc:docMk/>
            <pc:sldMk cId="51722799" sldId="258"/>
            <ac:grpSpMk id="14" creationId="{5D2B17EF-74EB-4C33-B2E2-8E727B2E7D68}"/>
          </ac:grpSpMkLst>
        </pc:grpChg>
        <pc:graphicFrameChg chg="add del">
          <ac:chgData name="Angela Ziebell" userId="ecd4ba3f-2b79-4823-afc2-71a5ee423120" providerId="ADAL" clId="{FBD06DA4-54DC-4F61-A493-6897026B747C}" dt="2022-12-01T08:32:18.002" v="181" actId="26606"/>
          <ac:graphicFrameMkLst>
            <pc:docMk/>
            <pc:sldMk cId="51722799" sldId="258"/>
            <ac:graphicFrameMk id="5" creationId="{624248A5-F680-C66A-6CE3-507BF3563F61}"/>
          </ac:graphicFrameMkLst>
        </pc:graphicFrameChg>
        <pc:graphicFrameChg chg="add del">
          <ac:chgData name="Angela Ziebell" userId="ecd4ba3f-2b79-4823-afc2-71a5ee423120" providerId="ADAL" clId="{FBD06DA4-54DC-4F61-A493-6897026B747C}" dt="2022-12-01T08:32:39.149" v="185" actId="26606"/>
          <ac:graphicFrameMkLst>
            <pc:docMk/>
            <pc:sldMk cId="51722799" sldId="258"/>
            <ac:graphicFrameMk id="29" creationId="{27A94306-30CE-C186-73C3-958809B67BF6}"/>
          </ac:graphicFrameMkLst>
        </pc:graphicFrameChg>
        <pc:graphicFrameChg chg="add del">
          <ac:chgData name="Angela Ziebell" userId="ecd4ba3f-2b79-4823-afc2-71a5ee423120" providerId="ADAL" clId="{FBD06DA4-54DC-4F61-A493-6897026B747C}" dt="2022-12-01T08:32:41.882" v="187" actId="26606"/>
          <ac:graphicFrameMkLst>
            <pc:docMk/>
            <pc:sldMk cId="51722799" sldId="258"/>
            <ac:graphicFrameMk id="34" creationId="{478DE98D-074C-8876-4DEB-8B59E0169554}"/>
          </ac:graphicFrameMkLst>
        </pc:graphicFrameChg>
        <pc:graphicFrameChg chg="add mod modGraphic">
          <ac:chgData name="Angela Ziebell" userId="ecd4ba3f-2b79-4823-afc2-71a5ee423120" providerId="ADAL" clId="{FBD06DA4-54DC-4F61-A493-6897026B747C}" dt="2022-12-01T08:34:05.806" v="198" actId="12100"/>
          <ac:graphicFrameMkLst>
            <pc:docMk/>
            <pc:sldMk cId="51722799" sldId="258"/>
            <ac:graphicFrameMk id="39" creationId="{624248A5-F680-C66A-6CE3-507BF3563F61}"/>
          </ac:graphicFrameMkLst>
        </pc:graphicFrameChg>
        <pc:cxnChg chg="add del">
          <ac:chgData name="Angela Ziebell" userId="ecd4ba3f-2b79-4823-afc2-71a5ee423120" providerId="ADAL" clId="{FBD06DA4-54DC-4F61-A493-6897026B747C}" dt="2022-12-01T08:32:24.218" v="183" actId="26606"/>
          <ac:cxnSpMkLst>
            <pc:docMk/>
            <pc:sldMk cId="51722799" sldId="258"/>
            <ac:cxnSpMk id="12" creationId="{27EBB3F9-D6F7-4F6A-8843-9FEBA15E4969}"/>
          </ac:cxnSpMkLst>
        </pc:cxnChg>
      </pc:sldChg>
      <pc:sldChg chg="modSp del">
        <pc:chgData name="Angela Ziebell" userId="ecd4ba3f-2b79-4823-afc2-71a5ee423120" providerId="ADAL" clId="{FBD06DA4-54DC-4F61-A493-6897026B747C}" dt="2022-12-01T09:00:01.439" v="559" actId="47"/>
        <pc:sldMkLst>
          <pc:docMk/>
          <pc:sldMk cId="144460778" sldId="259"/>
        </pc:sldMkLst>
        <pc:spChg chg="mod">
          <ac:chgData name="Angela Ziebell" userId="ecd4ba3f-2b79-4823-afc2-71a5ee423120" providerId="ADAL" clId="{FBD06DA4-54DC-4F61-A493-6897026B747C}" dt="2022-12-01T08:30:27.549" v="94"/>
          <ac:spMkLst>
            <pc:docMk/>
            <pc:sldMk cId="144460778" sldId="259"/>
            <ac:spMk id="2" creationId="{FB8A9CED-C65F-6463-2921-454189EA0B79}"/>
          </ac:spMkLst>
        </pc:spChg>
        <pc:spChg chg="mod">
          <ac:chgData name="Angela Ziebell" userId="ecd4ba3f-2b79-4823-afc2-71a5ee423120" providerId="ADAL" clId="{FBD06DA4-54DC-4F61-A493-6897026B747C}" dt="2022-12-01T08:30:27.549" v="94"/>
          <ac:spMkLst>
            <pc:docMk/>
            <pc:sldMk cId="144460778" sldId="259"/>
            <ac:spMk id="3" creationId="{C06E2E53-62B6-081C-47B4-C114060D18B3}"/>
          </ac:spMkLst>
        </pc:spChg>
      </pc:sldChg>
      <pc:sldChg chg="modSp mod modAnim modNotesTx">
        <pc:chgData name="Angela Ziebell" userId="ecd4ba3f-2b79-4823-afc2-71a5ee423120" providerId="ADAL" clId="{FBD06DA4-54DC-4F61-A493-6897026B747C}" dt="2022-12-01T10:37:18.297" v="4550" actId="20577"/>
        <pc:sldMkLst>
          <pc:docMk/>
          <pc:sldMk cId="679929678" sldId="260"/>
        </pc:sldMkLst>
        <pc:spChg chg="mod">
          <ac:chgData name="Angela Ziebell" userId="ecd4ba3f-2b79-4823-afc2-71a5ee423120" providerId="ADAL" clId="{FBD06DA4-54DC-4F61-A493-6897026B747C}" dt="2022-12-01T10:26:21.590" v="3989" actId="20577"/>
          <ac:spMkLst>
            <pc:docMk/>
            <pc:sldMk cId="679929678" sldId="260"/>
            <ac:spMk id="2" creationId="{46AF5B0A-DFA5-69F0-48E0-C803AC5FD300}"/>
          </ac:spMkLst>
        </pc:spChg>
        <pc:spChg chg="mod">
          <ac:chgData name="Angela Ziebell" userId="ecd4ba3f-2b79-4823-afc2-71a5ee423120" providerId="ADAL" clId="{FBD06DA4-54DC-4F61-A493-6897026B747C}" dt="2022-12-01T10:37:18.297" v="4550" actId="20577"/>
          <ac:spMkLst>
            <pc:docMk/>
            <pc:sldMk cId="679929678" sldId="260"/>
            <ac:spMk id="3" creationId="{0C6EE1F0-4CB0-2006-2E5D-52633477E157}"/>
          </ac:spMkLst>
        </pc:spChg>
      </pc:sldChg>
      <pc:sldChg chg="modSp mod">
        <pc:chgData name="Angela Ziebell" userId="ecd4ba3f-2b79-4823-afc2-71a5ee423120" providerId="ADAL" clId="{FBD06DA4-54DC-4F61-A493-6897026B747C}" dt="2022-12-01T10:45:02.479" v="5210" actId="20577"/>
        <pc:sldMkLst>
          <pc:docMk/>
          <pc:sldMk cId="2443620376" sldId="261"/>
        </pc:sldMkLst>
        <pc:spChg chg="mod">
          <ac:chgData name="Angela Ziebell" userId="ecd4ba3f-2b79-4823-afc2-71a5ee423120" providerId="ADAL" clId="{FBD06DA4-54DC-4F61-A493-6897026B747C}" dt="2022-12-01T10:21:20.642" v="3595" actId="5793"/>
          <ac:spMkLst>
            <pc:docMk/>
            <pc:sldMk cId="2443620376" sldId="261"/>
            <ac:spMk id="2" creationId="{9BC20A7A-309D-F088-CF12-4CE3E4F13392}"/>
          </ac:spMkLst>
        </pc:spChg>
        <pc:spChg chg="mod">
          <ac:chgData name="Angela Ziebell" userId="ecd4ba3f-2b79-4823-afc2-71a5ee423120" providerId="ADAL" clId="{FBD06DA4-54DC-4F61-A493-6897026B747C}" dt="2022-12-01T10:45:02.479" v="5210" actId="20577"/>
          <ac:spMkLst>
            <pc:docMk/>
            <pc:sldMk cId="2443620376" sldId="261"/>
            <ac:spMk id="3" creationId="{09A80375-F97C-4812-35B8-8E320953DBE7}"/>
          </ac:spMkLst>
        </pc:spChg>
      </pc:sldChg>
      <pc:sldChg chg="delSp add del mod setBg delAnim delDesignElem">
        <pc:chgData name="Angela Ziebell" userId="ecd4ba3f-2b79-4823-afc2-71a5ee423120" providerId="ADAL" clId="{FBD06DA4-54DC-4F61-A493-6897026B747C}" dt="2022-12-01T08:55:05.206" v="558" actId="47"/>
        <pc:sldMkLst>
          <pc:docMk/>
          <pc:sldMk cId="1984599936" sldId="262"/>
        </pc:sldMkLst>
        <pc:spChg chg="del">
          <ac:chgData name="Angela Ziebell" userId="ecd4ba3f-2b79-4823-afc2-71a5ee423120" providerId="ADAL" clId="{FBD06DA4-54DC-4F61-A493-6897026B747C}" dt="2022-12-01T08:43:51.145" v="210" actId="478"/>
          <ac:spMkLst>
            <pc:docMk/>
            <pc:sldMk cId="1984599936" sldId="262"/>
            <ac:spMk id="4" creationId="{823ECEE4-2286-B542-29C8-96821E0D8199}"/>
          </ac:spMkLst>
        </pc:spChg>
        <pc:spChg chg="del">
          <ac:chgData name="Angela Ziebell" userId="ecd4ba3f-2b79-4823-afc2-71a5ee423120" providerId="ADAL" clId="{FBD06DA4-54DC-4F61-A493-6897026B747C}" dt="2022-12-01T08:43:37.083" v="209"/>
          <ac:spMkLst>
            <pc:docMk/>
            <pc:sldMk cId="1984599936" sldId="262"/>
            <ac:spMk id="59" creationId="{A3D9AEEE-1CCD-43C0-BA3E-16D60A6E23C0}"/>
          </ac:spMkLst>
        </pc:spChg>
        <pc:spChg chg="del">
          <ac:chgData name="Angela Ziebell" userId="ecd4ba3f-2b79-4823-afc2-71a5ee423120" providerId="ADAL" clId="{FBD06DA4-54DC-4F61-A493-6897026B747C}" dt="2022-12-01T08:43:37.083" v="209"/>
          <ac:spMkLst>
            <pc:docMk/>
            <pc:sldMk cId="1984599936" sldId="262"/>
            <ac:spMk id="60" creationId="{60F880A6-33D3-4EEC-A780-B73559B9F24C}"/>
          </ac:spMkLst>
        </pc:spChg>
        <pc:spChg chg="del">
          <ac:chgData name="Angela Ziebell" userId="ecd4ba3f-2b79-4823-afc2-71a5ee423120" providerId="ADAL" clId="{FBD06DA4-54DC-4F61-A493-6897026B747C}" dt="2022-12-01T08:43:37.083" v="209"/>
          <ac:spMkLst>
            <pc:docMk/>
            <pc:sldMk cId="1984599936" sldId="262"/>
            <ac:spMk id="61" creationId="{2C6246ED-0535-4496-A8F6-1E80CC4EB853}"/>
          </ac:spMkLst>
        </pc:spChg>
      </pc:sldChg>
      <pc:sldChg chg="addSp modSp add mod modAnim">
        <pc:chgData name="Angela Ziebell" userId="ecd4ba3f-2b79-4823-afc2-71a5ee423120" providerId="ADAL" clId="{FBD06DA4-54DC-4F61-A493-6897026B747C}" dt="2022-12-01T20:59:42.671" v="5288" actId="1035"/>
        <pc:sldMkLst>
          <pc:docMk/>
          <pc:sldMk cId="239212252" sldId="263"/>
        </pc:sldMkLst>
        <pc:spChg chg="mod">
          <ac:chgData name="Angela Ziebell" userId="ecd4ba3f-2b79-4823-afc2-71a5ee423120" providerId="ADAL" clId="{FBD06DA4-54DC-4F61-A493-6897026B747C}" dt="2022-12-01T08:54:22.979" v="547" actId="20577"/>
          <ac:spMkLst>
            <pc:docMk/>
            <pc:sldMk cId="239212252" sldId="263"/>
            <ac:spMk id="2" creationId="{629EC442-6C76-4AE5-5E2A-4C003BA40619}"/>
          </ac:spMkLst>
        </pc:spChg>
        <pc:spChg chg="add mod">
          <ac:chgData name="Angela Ziebell" userId="ecd4ba3f-2b79-4823-afc2-71a5ee423120" providerId="ADAL" clId="{FBD06DA4-54DC-4F61-A493-6897026B747C}" dt="2022-12-01T08:53:56.057" v="538" actId="14100"/>
          <ac:spMkLst>
            <pc:docMk/>
            <pc:sldMk cId="239212252" sldId="263"/>
            <ac:spMk id="3" creationId="{6EA81F64-13D1-9F14-FF98-7F6091D98D22}"/>
          </ac:spMkLst>
        </pc:spChg>
        <pc:spChg chg="mod">
          <ac:chgData name="Angela Ziebell" userId="ecd4ba3f-2b79-4823-afc2-71a5ee423120" providerId="ADAL" clId="{FBD06DA4-54DC-4F61-A493-6897026B747C}" dt="2022-12-01T08:53:30.534" v="530" actId="14100"/>
          <ac:spMkLst>
            <pc:docMk/>
            <pc:sldMk cId="239212252" sldId="263"/>
            <ac:spMk id="4" creationId="{823ECEE4-2286-B542-29C8-96821E0D8199}"/>
          </ac:spMkLst>
        </pc:spChg>
        <pc:spChg chg="add mod">
          <ac:chgData name="Angela Ziebell" userId="ecd4ba3f-2b79-4823-afc2-71a5ee423120" providerId="ADAL" clId="{FBD06DA4-54DC-4F61-A493-6897026B747C}" dt="2022-12-01T08:53:47.125" v="536" actId="14100"/>
          <ac:spMkLst>
            <pc:docMk/>
            <pc:sldMk cId="239212252" sldId="263"/>
            <ac:spMk id="5" creationId="{4DFEB3C5-B4C3-9113-DD8C-5B21E7230547}"/>
          </ac:spMkLst>
        </pc:spChg>
        <pc:spChg chg="add mod">
          <ac:chgData name="Angela Ziebell" userId="ecd4ba3f-2b79-4823-afc2-71a5ee423120" providerId="ADAL" clId="{FBD06DA4-54DC-4F61-A493-6897026B747C}" dt="2022-12-01T20:59:42.671" v="5288" actId="1035"/>
          <ac:spMkLst>
            <pc:docMk/>
            <pc:sldMk cId="239212252" sldId="263"/>
            <ac:spMk id="6" creationId="{45522C8F-0250-CE86-0F61-59169F67BEE7}"/>
          </ac:spMkLst>
        </pc:spChg>
        <pc:graphicFrameChg chg="mod">
          <ac:chgData name="Angela Ziebell" userId="ecd4ba3f-2b79-4823-afc2-71a5ee423120" providerId="ADAL" clId="{FBD06DA4-54DC-4F61-A493-6897026B747C}" dt="2022-12-01T20:59:32.570" v="5286" actId="20577"/>
          <ac:graphicFrameMkLst>
            <pc:docMk/>
            <pc:sldMk cId="239212252" sldId="263"/>
            <ac:graphicFrameMk id="39" creationId="{624248A5-F680-C66A-6CE3-507BF3563F61}"/>
          </ac:graphicFrameMkLst>
        </pc:graphicFrameChg>
      </pc:sldChg>
      <pc:sldChg chg="addSp delSp add del setBg delDesignElem">
        <pc:chgData name="Angela Ziebell" userId="ecd4ba3f-2b79-4823-afc2-71a5ee423120" providerId="ADAL" clId="{FBD06DA4-54DC-4F61-A493-6897026B747C}" dt="2022-12-01T08:44:19.756" v="213"/>
        <pc:sldMkLst>
          <pc:docMk/>
          <pc:sldMk cId="1424529330" sldId="263"/>
        </pc:sldMkLst>
        <pc:spChg chg="add del">
          <ac:chgData name="Angela Ziebell" userId="ecd4ba3f-2b79-4823-afc2-71a5ee423120" providerId="ADAL" clId="{FBD06DA4-54DC-4F61-A493-6897026B747C}" dt="2022-12-01T08:44:19.756" v="213"/>
          <ac:spMkLst>
            <pc:docMk/>
            <pc:sldMk cId="1424529330" sldId="263"/>
            <ac:spMk id="59" creationId="{A3D9AEEE-1CCD-43C0-BA3E-16D60A6E23C0}"/>
          </ac:spMkLst>
        </pc:spChg>
        <pc:spChg chg="add del">
          <ac:chgData name="Angela Ziebell" userId="ecd4ba3f-2b79-4823-afc2-71a5ee423120" providerId="ADAL" clId="{FBD06DA4-54DC-4F61-A493-6897026B747C}" dt="2022-12-01T08:44:19.756" v="213"/>
          <ac:spMkLst>
            <pc:docMk/>
            <pc:sldMk cId="1424529330" sldId="263"/>
            <ac:spMk id="60" creationId="{60F880A6-33D3-4EEC-A780-B73559B9F24C}"/>
          </ac:spMkLst>
        </pc:spChg>
        <pc:spChg chg="add del">
          <ac:chgData name="Angela Ziebell" userId="ecd4ba3f-2b79-4823-afc2-71a5ee423120" providerId="ADAL" clId="{FBD06DA4-54DC-4F61-A493-6897026B747C}" dt="2022-12-01T08:44:19.756" v="213"/>
          <ac:spMkLst>
            <pc:docMk/>
            <pc:sldMk cId="1424529330" sldId="263"/>
            <ac:spMk id="61" creationId="{2C6246ED-0535-4496-A8F6-1E80CC4EB853}"/>
          </ac:spMkLst>
        </pc:spChg>
      </pc:sldChg>
      <pc:sldChg chg="modSp new mod modAnim modNotesTx">
        <pc:chgData name="Angela Ziebell" userId="ecd4ba3f-2b79-4823-afc2-71a5ee423120" providerId="ADAL" clId="{FBD06DA4-54DC-4F61-A493-6897026B747C}" dt="2022-12-01T10:41:07.626" v="5065" actId="20577"/>
        <pc:sldMkLst>
          <pc:docMk/>
          <pc:sldMk cId="3818095323" sldId="264"/>
        </pc:sldMkLst>
        <pc:spChg chg="mod">
          <ac:chgData name="Angela Ziebell" userId="ecd4ba3f-2b79-4823-afc2-71a5ee423120" providerId="ADAL" clId="{FBD06DA4-54DC-4F61-A493-6897026B747C}" dt="2022-12-01T09:07:40.851" v="797" actId="20577"/>
          <ac:spMkLst>
            <pc:docMk/>
            <pc:sldMk cId="3818095323" sldId="264"/>
            <ac:spMk id="2" creationId="{E65E0170-D7C5-1AEB-E189-172FC2963217}"/>
          </ac:spMkLst>
        </pc:spChg>
        <pc:spChg chg="mod">
          <ac:chgData name="Angela Ziebell" userId="ecd4ba3f-2b79-4823-afc2-71a5ee423120" providerId="ADAL" clId="{FBD06DA4-54DC-4F61-A493-6897026B747C}" dt="2022-12-01T10:41:07.626" v="5065" actId="20577"/>
          <ac:spMkLst>
            <pc:docMk/>
            <pc:sldMk cId="3818095323" sldId="264"/>
            <ac:spMk id="3" creationId="{BAB07D64-BCBD-375A-68A4-BAC36A5E9128}"/>
          </ac:spMkLst>
        </pc:spChg>
      </pc:sldChg>
      <pc:sldChg chg="modSp new mod ord">
        <pc:chgData name="Angela Ziebell" userId="ecd4ba3f-2b79-4823-afc2-71a5ee423120" providerId="ADAL" clId="{FBD06DA4-54DC-4F61-A493-6897026B747C}" dt="2022-12-01T20:53:25.493" v="5284" actId="20577"/>
        <pc:sldMkLst>
          <pc:docMk/>
          <pc:sldMk cId="669156893" sldId="265"/>
        </pc:sldMkLst>
        <pc:spChg chg="mod">
          <ac:chgData name="Angela Ziebell" userId="ecd4ba3f-2b79-4823-afc2-71a5ee423120" providerId="ADAL" clId="{FBD06DA4-54DC-4F61-A493-6897026B747C}" dt="2022-12-01T09:09:24.578" v="997" actId="20577"/>
          <ac:spMkLst>
            <pc:docMk/>
            <pc:sldMk cId="669156893" sldId="265"/>
            <ac:spMk id="2" creationId="{32489546-205E-9B1B-679B-3EDD00EB4B3C}"/>
          </ac:spMkLst>
        </pc:spChg>
        <pc:spChg chg="mod">
          <ac:chgData name="Angela Ziebell" userId="ecd4ba3f-2b79-4823-afc2-71a5ee423120" providerId="ADAL" clId="{FBD06DA4-54DC-4F61-A493-6897026B747C}" dt="2022-12-01T20:53:25.493" v="5284" actId="20577"/>
          <ac:spMkLst>
            <pc:docMk/>
            <pc:sldMk cId="669156893" sldId="265"/>
            <ac:spMk id="3" creationId="{EAE14122-91F2-3965-2789-B04A11F045A9}"/>
          </ac:spMkLst>
        </pc:spChg>
      </pc:sldChg>
      <pc:sldChg chg="modSp new mod modAnim modNotesTx">
        <pc:chgData name="Angela Ziebell" userId="ecd4ba3f-2b79-4823-afc2-71a5ee423120" providerId="ADAL" clId="{FBD06DA4-54DC-4F61-A493-6897026B747C}" dt="2022-12-01T10:26:56" v="4000"/>
        <pc:sldMkLst>
          <pc:docMk/>
          <pc:sldMk cId="805907421" sldId="266"/>
        </pc:sldMkLst>
        <pc:spChg chg="mod">
          <ac:chgData name="Angela Ziebell" userId="ecd4ba3f-2b79-4823-afc2-71a5ee423120" providerId="ADAL" clId="{FBD06DA4-54DC-4F61-A493-6897026B747C}" dt="2022-12-01T09:13:09.118" v="1216"/>
          <ac:spMkLst>
            <pc:docMk/>
            <pc:sldMk cId="805907421" sldId="266"/>
            <ac:spMk id="2" creationId="{1537170F-CC46-62AC-42A8-A286EFD42F54}"/>
          </ac:spMkLst>
        </pc:spChg>
        <pc:spChg chg="mod">
          <ac:chgData name="Angela Ziebell" userId="ecd4ba3f-2b79-4823-afc2-71a5ee423120" providerId="ADAL" clId="{FBD06DA4-54DC-4F61-A493-6897026B747C}" dt="2022-12-01T10:23:10.641" v="3795" actId="313"/>
          <ac:spMkLst>
            <pc:docMk/>
            <pc:sldMk cId="805907421" sldId="266"/>
            <ac:spMk id="3" creationId="{CA955525-8F85-DF06-4C0C-EC29ED6E2302}"/>
          </ac:spMkLst>
        </pc:spChg>
      </pc:sldChg>
      <pc:sldChg chg="modSp new mod modAnim">
        <pc:chgData name="Angela Ziebell" userId="ecd4ba3f-2b79-4823-afc2-71a5ee423120" providerId="ADAL" clId="{FBD06DA4-54DC-4F61-A493-6897026B747C}" dt="2022-12-01T10:29:50.069" v="4078" actId="403"/>
        <pc:sldMkLst>
          <pc:docMk/>
          <pc:sldMk cId="1331465992" sldId="267"/>
        </pc:sldMkLst>
        <pc:spChg chg="mod">
          <ac:chgData name="Angela Ziebell" userId="ecd4ba3f-2b79-4823-afc2-71a5ee423120" providerId="ADAL" clId="{FBD06DA4-54DC-4F61-A493-6897026B747C}" dt="2022-12-01T10:11:04.500" v="3085" actId="20577"/>
          <ac:spMkLst>
            <pc:docMk/>
            <pc:sldMk cId="1331465992" sldId="267"/>
            <ac:spMk id="2" creationId="{45A081E6-8952-F550-1428-36B9097980A9}"/>
          </ac:spMkLst>
        </pc:spChg>
        <pc:spChg chg="mod">
          <ac:chgData name="Angela Ziebell" userId="ecd4ba3f-2b79-4823-afc2-71a5ee423120" providerId="ADAL" clId="{FBD06DA4-54DC-4F61-A493-6897026B747C}" dt="2022-12-01T10:29:50.069" v="4078" actId="403"/>
          <ac:spMkLst>
            <pc:docMk/>
            <pc:sldMk cId="1331465992" sldId="267"/>
            <ac:spMk id="3" creationId="{B4C1E7D6-286B-2F25-CA06-721A9469426E}"/>
          </ac:spMkLst>
        </pc:spChg>
      </pc:sldChg>
      <pc:sldChg chg="modSp new mod modAnim">
        <pc:chgData name="Angela Ziebell" userId="ecd4ba3f-2b79-4823-afc2-71a5ee423120" providerId="ADAL" clId="{FBD06DA4-54DC-4F61-A493-6897026B747C}" dt="2022-12-01T10:45:53.378" v="5268" actId="20577"/>
        <pc:sldMkLst>
          <pc:docMk/>
          <pc:sldMk cId="7592434" sldId="268"/>
        </pc:sldMkLst>
        <pc:spChg chg="mod">
          <ac:chgData name="Angela Ziebell" userId="ecd4ba3f-2b79-4823-afc2-71a5ee423120" providerId="ADAL" clId="{FBD06DA4-54DC-4F61-A493-6897026B747C}" dt="2022-12-01T09:13:40.115" v="1220" actId="27636"/>
          <ac:spMkLst>
            <pc:docMk/>
            <pc:sldMk cId="7592434" sldId="268"/>
            <ac:spMk id="2" creationId="{9F05FB41-B5B7-7B27-4BFD-EDB3F0B02D69}"/>
          </ac:spMkLst>
        </pc:spChg>
        <pc:spChg chg="mod">
          <ac:chgData name="Angela Ziebell" userId="ecd4ba3f-2b79-4823-afc2-71a5ee423120" providerId="ADAL" clId="{FBD06DA4-54DC-4F61-A493-6897026B747C}" dt="2022-12-01T10:45:53.378" v="5268" actId="20577"/>
          <ac:spMkLst>
            <pc:docMk/>
            <pc:sldMk cId="7592434" sldId="268"/>
            <ac:spMk id="3" creationId="{6CFAE403-E8EB-86F8-339C-0D1FEAEA3374}"/>
          </ac:spMkLst>
        </pc:spChg>
      </pc:sldChg>
      <pc:sldChg chg="modSp new mod modAnim">
        <pc:chgData name="Angela Ziebell" userId="ecd4ba3f-2b79-4823-afc2-71a5ee423120" providerId="ADAL" clId="{FBD06DA4-54DC-4F61-A493-6897026B747C}" dt="2022-12-01T10:44:11.053" v="5160" actId="6549"/>
        <pc:sldMkLst>
          <pc:docMk/>
          <pc:sldMk cId="275470305" sldId="269"/>
        </pc:sldMkLst>
        <pc:spChg chg="mod">
          <ac:chgData name="Angela Ziebell" userId="ecd4ba3f-2b79-4823-afc2-71a5ee423120" providerId="ADAL" clId="{FBD06DA4-54DC-4F61-A493-6897026B747C}" dt="2022-12-01T10:37:35.687" v="4578" actId="20577"/>
          <ac:spMkLst>
            <pc:docMk/>
            <pc:sldMk cId="275470305" sldId="269"/>
            <ac:spMk id="2" creationId="{C1863D61-27C6-A5A5-30F4-C3A60163D3DC}"/>
          </ac:spMkLst>
        </pc:spChg>
        <pc:spChg chg="mod">
          <ac:chgData name="Angela Ziebell" userId="ecd4ba3f-2b79-4823-afc2-71a5ee423120" providerId="ADAL" clId="{FBD06DA4-54DC-4F61-A493-6897026B747C}" dt="2022-12-01T10:44:11.053" v="5160" actId="6549"/>
          <ac:spMkLst>
            <pc:docMk/>
            <pc:sldMk cId="275470305" sldId="269"/>
            <ac:spMk id="3" creationId="{F1CDEF6C-ADE3-06D5-8B33-17B27A858600}"/>
          </ac:spMkLst>
        </pc:spChg>
      </pc:sldChg>
      <pc:sldChg chg="modSp new del mod">
        <pc:chgData name="Angela Ziebell" userId="ecd4ba3f-2b79-4823-afc2-71a5ee423120" providerId="ADAL" clId="{FBD06DA4-54DC-4F61-A493-6897026B747C}" dt="2022-12-01T10:36:57.182" v="4523" actId="47"/>
        <pc:sldMkLst>
          <pc:docMk/>
          <pc:sldMk cId="744825184" sldId="269"/>
        </pc:sldMkLst>
        <pc:spChg chg="mod">
          <ac:chgData name="Angela Ziebell" userId="ecd4ba3f-2b79-4823-afc2-71a5ee423120" providerId="ADAL" clId="{FBD06DA4-54DC-4F61-A493-6897026B747C}" dt="2022-12-01T09:13:52.015" v="1223" actId="27636"/>
          <ac:spMkLst>
            <pc:docMk/>
            <pc:sldMk cId="744825184" sldId="269"/>
            <ac:spMk id="2" creationId="{81B91973-E5F8-6A88-D728-F519B8E36450}"/>
          </ac:spMkLst>
        </pc:spChg>
      </pc:sldChg>
      <pc:sldChg chg="addSp delSp modSp new mod">
        <pc:chgData name="Angela Ziebell" userId="ecd4ba3f-2b79-4823-afc2-71a5ee423120" providerId="ADAL" clId="{FBD06DA4-54DC-4F61-A493-6897026B747C}" dt="2022-12-01T21:01:20.891" v="5302" actId="27636"/>
        <pc:sldMkLst>
          <pc:docMk/>
          <pc:sldMk cId="549980465" sldId="270"/>
        </pc:sldMkLst>
        <pc:spChg chg="del">
          <ac:chgData name="Angela Ziebell" userId="ecd4ba3f-2b79-4823-afc2-71a5ee423120" providerId="ADAL" clId="{FBD06DA4-54DC-4F61-A493-6897026B747C}" dt="2022-12-01T10:48:30.856" v="5273" actId="478"/>
          <ac:spMkLst>
            <pc:docMk/>
            <pc:sldMk cId="549980465" sldId="270"/>
            <ac:spMk id="2" creationId="{372D887E-9574-126D-1852-12349DA2F054}"/>
          </ac:spMkLst>
        </pc:spChg>
        <pc:spChg chg="del">
          <ac:chgData name="Angela Ziebell" userId="ecd4ba3f-2b79-4823-afc2-71a5ee423120" providerId="ADAL" clId="{FBD06DA4-54DC-4F61-A493-6897026B747C}" dt="2022-12-01T10:48:32.495" v="5274" actId="478"/>
          <ac:spMkLst>
            <pc:docMk/>
            <pc:sldMk cId="549980465" sldId="270"/>
            <ac:spMk id="3" creationId="{B20BFBA7-16EF-D6BA-F955-C6D0764F6DBE}"/>
          </ac:spMkLst>
        </pc:spChg>
        <pc:spChg chg="add del">
          <ac:chgData name="Angela Ziebell" userId="ecd4ba3f-2b79-4823-afc2-71a5ee423120" providerId="ADAL" clId="{FBD06DA4-54DC-4F61-A493-6897026B747C}" dt="2022-12-01T10:48:09.023" v="5271" actId="22"/>
          <ac:spMkLst>
            <pc:docMk/>
            <pc:sldMk cId="549980465" sldId="270"/>
            <ac:spMk id="5" creationId="{19483714-9C9D-A65F-3C6D-127DB57F138C}"/>
          </ac:spMkLst>
        </pc:spChg>
        <pc:spChg chg="add mod">
          <ac:chgData name="Angela Ziebell" userId="ecd4ba3f-2b79-4823-afc2-71a5ee423120" providerId="ADAL" clId="{FBD06DA4-54DC-4F61-A493-6897026B747C}" dt="2022-12-01T21:01:20.891" v="5302" actId="27636"/>
          <ac:spMkLst>
            <pc:docMk/>
            <pc:sldMk cId="549980465" sldId="270"/>
            <ac:spMk id="6" creationId="{379A0347-EF38-CC9B-9291-0A7CF60CC7A5}"/>
          </ac:spMkLst>
        </pc:spChg>
        <pc:spChg chg="add mod">
          <ac:chgData name="Angela Ziebell" userId="ecd4ba3f-2b79-4823-afc2-71a5ee423120" providerId="ADAL" clId="{FBD06DA4-54DC-4F61-A493-6897026B747C}" dt="2022-12-01T10:48:41.817" v="5276" actId="404"/>
          <ac:spMkLst>
            <pc:docMk/>
            <pc:sldMk cId="549980465" sldId="270"/>
            <ac:spMk id="7" creationId="{47B97EA7-05AA-DFAE-3FEA-442E2852861E}"/>
          </ac:spMkLst>
        </pc:spChg>
        <pc:spChg chg="add mod">
          <ac:chgData name="Angela Ziebell" userId="ecd4ba3f-2b79-4823-afc2-71a5ee423120" providerId="ADAL" clId="{FBD06DA4-54DC-4F61-A493-6897026B747C}" dt="2022-12-01T10:49:06.719" v="5281" actId="1076"/>
          <ac:spMkLst>
            <pc:docMk/>
            <pc:sldMk cId="549980465" sldId="270"/>
            <ac:spMk id="8" creationId="{7768E627-A8E3-FF68-9B4C-04BEEB083257}"/>
          </ac:spMkLst>
        </pc:spChg>
        <pc:spChg chg="add mod">
          <ac:chgData name="Angela Ziebell" userId="ecd4ba3f-2b79-4823-afc2-71a5ee423120" providerId="ADAL" clId="{FBD06DA4-54DC-4F61-A493-6897026B747C}" dt="2022-12-01T10:48:59.551" v="5280" actId="1076"/>
          <ac:spMkLst>
            <pc:docMk/>
            <pc:sldMk cId="549980465" sldId="270"/>
            <ac:spMk id="9" creationId="{4391F0A2-8FE4-039D-FA1B-6A48E9460709}"/>
          </ac:spMkLst>
        </pc:spChg>
        <pc:spChg chg="add mod">
          <ac:chgData name="Angela Ziebell" userId="ecd4ba3f-2b79-4823-afc2-71a5ee423120" providerId="ADAL" clId="{FBD06DA4-54DC-4F61-A493-6897026B747C}" dt="2022-12-01T10:48:52.545" v="5279" actId="404"/>
          <ac:spMkLst>
            <pc:docMk/>
            <pc:sldMk cId="549980465" sldId="270"/>
            <ac:spMk id="10" creationId="{EA866DBD-EF61-B299-C9B7-95DADB2842B3}"/>
          </ac:spMkLst>
        </pc:spChg>
        <pc:spChg chg="add mod">
          <ac:chgData name="Angela Ziebell" userId="ecd4ba3f-2b79-4823-afc2-71a5ee423120" providerId="ADAL" clId="{FBD06DA4-54DC-4F61-A493-6897026B747C}" dt="2022-12-01T10:48:35.710" v="5275" actId="14100"/>
          <ac:spMkLst>
            <pc:docMk/>
            <pc:sldMk cId="549980465" sldId="270"/>
            <ac:spMk id="17" creationId="{A3ED9C4A-34A0-7061-5AE9-DBE5BBF6C6AB}"/>
          </ac:spMkLst>
        </pc:spChg>
        <pc:spChg chg="add mod">
          <ac:chgData name="Angela Ziebell" userId="ecd4ba3f-2b79-4823-afc2-71a5ee423120" providerId="ADAL" clId="{FBD06DA4-54DC-4F61-A493-6897026B747C}" dt="2022-12-01T10:48:25.894" v="5272"/>
          <ac:spMkLst>
            <pc:docMk/>
            <pc:sldMk cId="549980465" sldId="270"/>
            <ac:spMk id="18" creationId="{D0AAD72E-759D-4A47-6A7E-78119F3D0536}"/>
          </ac:spMkLst>
        </pc:sp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1" creationId="{476ACFFC-052C-F2AD-3C42-AEDB6F190A02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2" creationId="{A30DEBF9-6310-B592-9860-74F7A5EAD0AE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3" creationId="{D0C50E98-1913-61A7-BEAF-6D9AD367486C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4" creationId="{C8861061-545B-2938-6093-5C404AA0432A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5" creationId="{C65FF4DC-3287-97C0-379D-D461DD3112ED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6" creationId="{A05F59BE-0A9E-E9B5-DA6B-FEAF9D10913F}"/>
          </ac:picMkLst>
        </pc:picChg>
        <pc:picChg chg="add mod">
          <ac:chgData name="Angela Ziebell" userId="ecd4ba3f-2b79-4823-afc2-71a5ee423120" providerId="ADAL" clId="{FBD06DA4-54DC-4F61-A493-6897026B747C}" dt="2022-12-01T10:48:25.894" v="5272"/>
          <ac:picMkLst>
            <pc:docMk/>
            <pc:sldMk cId="549980465" sldId="270"/>
            <ac:picMk id="19" creationId="{2ABF2E92-D090-0E43-B29A-B9AA041B8AE1}"/>
          </ac:picMkLst>
        </pc:picChg>
      </pc:sldChg>
    </pc:docChg>
  </pc:docChgLst>
</pc:chgInfo>
</file>

<file path=ppt/comments/modernComment_102_3153A2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84A8859-C17E-420C-829F-C14B8B8BEC6C}" authorId="{985E1545-5105-852B-B400-B64D8A7060A0}" created="2022-11-27T22:28:46.137">
    <pc:sldMkLst xmlns:pc="http://schemas.microsoft.com/office/powerpoint/2013/main/command">
      <pc:docMk/>
      <pc:sldMk cId="51722799" sldId="258"/>
    </pc:sldMkLst>
    <p188:txBody>
      <a:bodyPr/>
      <a:lstStyle/>
      <a:p>
        <a:r>
          <a:rPr lang="en-AU"/>
          <a:t>Pics of where I worked? </a:t>
        </a:r>
      </a:p>
    </p188:txBody>
  </p188:cm>
</p188:cmLst>
</file>

<file path=ppt/comments/modernComment_107_E4216D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A67633F-A2F3-40D3-8F86-564B44B24E07}" authorId="{985E1545-5105-852B-B400-B64D8A7060A0}" created="2022-11-27T22:28:46.137">
    <pc:sldMkLst xmlns:pc="http://schemas.microsoft.com/office/powerpoint/2013/main/command">
      <pc:docMk/>
      <pc:sldMk cId="51722799" sldId="258"/>
    </pc:sldMkLst>
    <p188:txBody>
      <a:bodyPr/>
      <a:lstStyle/>
      <a:p>
        <a:r>
          <a:rPr lang="en-AU"/>
          <a:t>Pics of where I worked?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B1901-A159-426A-92C0-74FC7C7AABA8}" type="doc">
      <dgm:prSet loTypeId="urn:microsoft.com/office/officeart/2005/8/layout/vProcess5" loCatId="process" qsTypeId="urn:microsoft.com/office/officeart/2005/8/quickstyle/simple4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44B6F618-DC04-4C1E-92BB-F850DCC4FD09}">
      <dgm:prSet/>
      <dgm:spPr/>
      <dgm:t>
        <a:bodyPr/>
        <a:lstStyle/>
        <a:p>
          <a:r>
            <a:rPr lang="en-AU"/>
            <a:t>Undergraduate Arts/Sci Chem and Social Geography</a:t>
          </a:r>
          <a:endParaRPr lang="en-US"/>
        </a:p>
      </dgm:t>
    </dgm:pt>
    <dgm:pt modelId="{63B35768-DBBB-4E86-96B7-F72836CEE6E9}" type="parTrans" cxnId="{B04B059C-EDC3-447B-8CFA-B04B364C9B25}">
      <dgm:prSet/>
      <dgm:spPr/>
      <dgm:t>
        <a:bodyPr/>
        <a:lstStyle/>
        <a:p>
          <a:endParaRPr lang="en-US"/>
        </a:p>
      </dgm:t>
    </dgm:pt>
    <dgm:pt modelId="{60C573DC-5772-4B0D-8C9A-D86AB3B4C8F9}" type="sibTrans" cxnId="{B04B059C-EDC3-447B-8CFA-B04B364C9B25}">
      <dgm:prSet/>
      <dgm:spPr/>
      <dgm:t>
        <a:bodyPr/>
        <a:lstStyle/>
        <a:p>
          <a:endParaRPr lang="en-US"/>
        </a:p>
      </dgm:t>
    </dgm:pt>
    <dgm:pt modelId="{F0EA032E-33A8-4066-A7CD-7DD516772365}">
      <dgm:prSet/>
      <dgm:spPr/>
      <dgm:t>
        <a:bodyPr/>
        <a:lstStyle/>
        <a:p>
          <a:r>
            <a:rPr lang="en-AU" dirty="0"/>
            <a:t>Worked at national labs in Australia and USA</a:t>
          </a:r>
          <a:endParaRPr lang="en-US" dirty="0"/>
        </a:p>
      </dgm:t>
    </dgm:pt>
    <dgm:pt modelId="{C80936AB-88E8-4CEF-9717-02CC8CAD7BD5}" type="parTrans" cxnId="{DC885A47-1384-4E95-A78C-8534FFE74C09}">
      <dgm:prSet/>
      <dgm:spPr/>
      <dgm:t>
        <a:bodyPr/>
        <a:lstStyle/>
        <a:p>
          <a:endParaRPr lang="en-US"/>
        </a:p>
      </dgm:t>
    </dgm:pt>
    <dgm:pt modelId="{08B4D75A-235C-45C0-9E0B-73AE90CBFB45}" type="sibTrans" cxnId="{DC885A47-1384-4E95-A78C-8534FFE74C09}">
      <dgm:prSet/>
      <dgm:spPr/>
      <dgm:t>
        <a:bodyPr/>
        <a:lstStyle/>
        <a:p>
          <a:endParaRPr lang="en-US"/>
        </a:p>
      </dgm:t>
    </dgm:pt>
    <dgm:pt modelId="{20949292-A1CE-40A1-B068-D27FCBAB8973}">
      <dgm:prSet/>
      <dgm:spPr/>
      <dgm:t>
        <a:bodyPr/>
        <a:lstStyle/>
        <a:p>
          <a:r>
            <a:rPr lang="en-AU" dirty="0"/>
            <a:t>When returning to Australia changed to educational design</a:t>
          </a:r>
          <a:endParaRPr lang="en-US" dirty="0"/>
        </a:p>
      </dgm:t>
    </dgm:pt>
    <dgm:pt modelId="{8FD7E785-BF98-40C1-A04F-8AB522391B8E}" type="parTrans" cxnId="{DDA6F380-16F0-4B55-9415-CF394683A159}">
      <dgm:prSet/>
      <dgm:spPr/>
      <dgm:t>
        <a:bodyPr/>
        <a:lstStyle/>
        <a:p>
          <a:endParaRPr lang="en-US"/>
        </a:p>
      </dgm:t>
    </dgm:pt>
    <dgm:pt modelId="{D61F1FED-419C-4A52-83AC-F5EEA71227BB}" type="sibTrans" cxnId="{DDA6F380-16F0-4B55-9415-CF394683A159}">
      <dgm:prSet/>
      <dgm:spPr/>
      <dgm:t>
        <a:bodyPr/>
        <a:lstStyle/>
        <a:p>
          <a:endParaRPr lang="en-US"/>
        </a:p>
      </dgm:t>
    </dgm:pt>
    <dgm:pt modelId="{67318F98-7F36-4C55-9449-0ECBF259F5F4}">
      <dgm:prSet/>
      <dgm:spPr/>
      <dgm:t>
        <a:bodyPr/>
        <a:lstStyle/>
        <a:p>
          <a:r>
            <a:rPr lang="en-AU"/>
            <a:t>Always wondered what someone in my position could contribute to reconciliation</a:t>
          </a:r>
          <a:endParaRPr lang="en-US"/>
        </a:p>
      </dgm:t>
    </dgm:pt>
    <dgm:pt modelId="{FE271539-7123-436D-B853-8AD0916F6FE3}" type="parTrans" cxnId="{7A721F78-5F1D-4BA9-92C2-1B1B2928A5BC}">
      <dgm:prSet/>
      <dgm:spPr/>
      <dgm:t>
        <a:bodyPr/>
        <a:lstStyle/>
        <a:p>
          <a:endParaRPr lang="en-US"/>
        </a:p>
      </dgm:t>
    </dgm:pt>
    <dgm:pt modelId="{4E531F9D-5360-4407-920F-43B5EC299055}" type="sibTrans" cxnId="{7A721F78-5F1D-4BA9-92C2-1B1B2928A5BC}">
      <dgm:prSet/>
      <dgm:spPr/>
      <dgm:t>
        <a:bodyPr/>
        <a:lstStyle/>
        <a:p>
          <a:endParaRPr lang="en-US"/>
        </a:p>
      </dgm:t>
    </dgm:pt>
    <dgm:pt modelId="{FD922ADB-DF6F-4007-A140-35C29923BFE7}">
      <dgm:prSet/>
      <dgm:spPr/>
      <dgm:t>
        <a:bodyPr/>
        <a:lstStyle/>
        <a:p>
          <a:r>
            <a:rPr lang="en-AU"/>
            <a:t>Chance to be Indigenous engagement champion lead was it</a:t>
          </a:r>
          <a:endParaRPr lang="en-US"/>
        </a:p>
      </dgm:t>
    </dgm:pt>
    <dgm:pt modelId="{389F131D-627A-4A7C-8F9E-7D371C34C415}" type="parTrans" cxnId="{5F6AA246-7F13-41AA-822C-419452DAA97D}">
      <dgm:prSet/>
      <dgm:spPr/>
      <dgm:t>
        <a:bodyPr/>
        <a:lstStyle/>
        <a:p>
          <a:endParaRPr lang="en-US"/>
        </a:p>
      </dgm:t>
    </dgm:pt>
    <dgm:pt modelId="{29D1E8F1-4380-487B-AD8B-7AF376C0A330}" type="sibTrans" cxnId="{5F6AA246-7F13-41AA-822C-419452DAA97D}">
      <dgm:prSet/>
      <dgm:spPr/>
      <dgm:t>
        <a:bodyPr/>
        <a:lstStyle/>
        <a:p>
          <a:endParaRPr lang="en-US"/>
        </a:p>
      </dgm:t>
    </dgm:pt>
    <dgm:pt modelId="{A972FD56-B32F-4091-A576-AD887390DB15}" type="pres">
      <dgm:prSet presAssocID="{0C6B1901-A159-426A-92C0-74FC7C7AABA8}" presName="outerComposite" presStyleCnt="0">
        <dgm:presLayoutVars>
          <dgm:chMax val="5"/>
          <dgm:dir/>
          <dgm:resizeHandles val="exact"/>
        </dgm:presLayoutVars>
      </dgm:prSet>
      <dgm:spPr/>
    </dgm:pt>
    <dgm:pt modelId="{8331014C-321A-4443-95EE-F57B2A776C17}" type="pres">
      <dgm:prSet presAssocID="{0C6B1901-A159-426A-92C0-74FC7C7AABA8}" presName="dummyMaxCanvas" presStyleCnt="0">
        <dgm:presLayoutVars/>
      </dgm:prSet>
      <dgm:spPr/>
    </dgm:pt>
    <dgm:pt modelId="{B5434A33-408F-4530-B063-923D24C91297}" type="pres">
      <dgm:prSet presAssocID="{0C6B1901-A159-426A-92C0-74FC7C7AABA8}" presName="FiveNodes_1" presStyleLbl="node1" presStyleIdx="0" presStyleCnt="5">
        <dgm:presLayoutVars>
          <dgm:bulletEnabled val="1"/>
        </dgm:presLayoutVars>
      </dgm:prSet>
      <dgm:spPr/>
    </dgm:pt>
    <dgm:pt modelId="{122A9A26-D3B1-44A4-8013-5786C3E825A7}" type="pres">
      <dgm:prSet presAssocID="{0C6B1901-A159-426A-92C0-74FC7C7AABA8}" presName="FiveNodes_2" presStyleLbl="node1" presStyleIdx="1" presStyleCnt="5">
        <dgm:presLayoutVars>
          <dgm:bulletEnabled val="1"/>
        </dgm:presLayoutVars>
      </dgm:prSet>
      <dgm:spPr/>
    </dgm:pt>
    <dgm:pt modelId="{C9801468-80C4-488B-AD83-B2576284F525}" type="pres">
      <dgm:prSet presAssocID="{0C6B1901-A159-426A-92C0-74FC7C7AABA8}" presName="FiveNodes_3" presStyleLbl="node1" presStyleIdx="2" presStyleCnt="5">
        <dgm:presLayoutVars>
          <dgm:bulletEnabled val="1"/>
        </dgm:presLayoutVars>
      </dgm:prSet>
      <dgm:spPr/>
    </dgm:pt>
    <dgm:pt modelId="{C58D71A3-429A-40E4-861C-9F558AB7F503}" type="pres">
      <dgm:prSet presAssocID="{0C6B1901-A159-426A-92C0-74FC7C7AABA8}" presName="FiveNodes_4" presStyleLbl="node1" presStyleIdx="3" presStyleCnt="5">
        <dgm:presLayoutVars>
          <dgm:bulletEnabled val="1"/>
        </dgm:presLayoutVars>
      </dgm:prSet>
      <dgm:spPr/>
    </dgm:pt>
    <dgm:pt modelId="{7051C970-A2F4-43E2-B446-FA57B7772058}" type="pres">
      <dgm:prSet presAssocID="{0C6B1901-A159-426A-92C0-74FC7C7AABA8}" presName="FiveNodes_5" presStyleLbl="node1" presStyleIdx="4" presStyleCnt="5">
        <dgm:presLayoutVars>
          <dgm:bulletEnabled val="1"/>
        </dgm:presLayoutVars>
      </dgm:prSet>
      <dgm:spPr/>
    </dgm:pt>
    <dgm:pt modelId="{298BDDDB-A7E4-4C50-A19D-80C1E78281D0}" type="pres">
      <dgm:prSet presAssocID="{0C6B1901-A159-426A-92C0-74FC7C7AABA8}" presName="FiveConn_1-2" presStyleLbl="fgAccFollowNode1" presStyleIdx="0" presStyleCnt="4">
        <dgm:presLayoutVars>
          <dgm:bulletEnabled val="1"/>
        </dgm:presLayoutVars>
      </dgm:prSet>
      <dgm:spPr/>
    </dgm:pt>
    <dgm:pt modelId="{759D65E7-F272-4CB4-89EC-6B595C7E4592}" type="pres">
      <dgm:prSet presAssocID="{0C6B1901-A159-426A-92C0-74FC7C7AABA8}" presName="FiveConn_2-3" presStyleLbl="fgAccFollowNode1" presStyleIdx="1" presStyleCnt="4">
        <dgm:presLayoutVars>
          <dgm:bulletEnabled val="1"/>
        </dgm:presLayoutVars>
      </dgm:prSet>
      <dgm:spPr/>
    </dgm:pt>
    <dgm:pt modelId="{B3EDDA69-BA6D-461C-B6E2-C58C1C3B1233}" type="pres">
      <dgm:prSet presAssocID="{0C6B1901-A159-426A-92C0-74FC7C7AABA8}" presName="FiveConn_3-4" presStyleLbl="fgAccFollowNode1" presStyleIdx="2" presStyleCnt="4">
        <dgm:presLayoutVars>
          <dgm:bulletEnabled val="1"/>
        </dgm:presLayoutVars>
      </dgm:prSet>
      <dgm:spPr/>
    </dgm:pt>
    <dgm:pt modelId="{5B6C7688-F89F-4452-9C1B-037C3ACB1124}" type="pres">
      <dgm:prSet presAssocID="{0C6B1901-A159-426A-92C0-74FC7C7AABA8}" presName="FiveConn_4-5" presStyleLbl="fgAccFollowNode1" presStyleIdx="3" presStyleCnt="4">
        <dgm:presLayoutVars>
          <dgm:bulletEnabled val="1"/>
        </dgm:presLayoutVars>
      </dgm:prSet>
      <dgm:spPr/>
    </dgm:pt>
    <dgm:pt modelId="{50255795-0E8A-4CB8-B996-8BF49FF6FB19}" type="pres">
      <dgm:prSet presAssocID="{0C6B1901-A159-426A-92C0-74FC7C7AABA8}" presName="FiveNodes_1_text" presStyleLbl="node1" presStyleIdx="4" presStyleCnt="5">
        <dgm:presLayoutVars>
          <dgm:bulletEnabled val="1"/>
        </dgm:presLayoutVars>
      </dgm:prSet>
      <dgm:spPr/>
    </dgm:pt>
    <dgm:pt modelId="{9F48C38C-5F23-435E-A12E-0B3E4BFDE0FF}" type="pres">
      <dgm:prSet presAssocID="{0C6B1901-A159-426A-92C0-74FC7C7AABA8}" presName="FiveNodes_2_text" presStyleLbl="node1" presStyleIdx="4" presStyleCnt="5">
        <dgm:presLayoutVars>
          <dgm:bulletEnabled val="1"/>
        </dgm:presLayoutVars>
      </dgm:prSet>
      <dgm:spPr/>
    </dgm:pt>
    <dgm:pt modelId="{4085E7A9-32BC-45B0-BA48-E2BB1C1E8FFF}" type="pres">
      <dgm:prSet presAssocID="{0C6B1901-A159-426A-92C0-74FC7C7AABA8}" presName="FiveNodes_3_text" presStyleLbl="node1" presStyleIdx="4" presStyleCnt="5">
        <dgm:presLayoutVars>
          <dgm:bulletEnabled val="1"/>
        </dgm:presLayoutVars>
      </dgm:prSet>
      <dgm:spPr/>
    </dgm:pt>
    <dgm:pt modelId="{684B5B5E-6AA5-493F-ADA4-EFD9BB541B71}" type="pres">
      <dgm:prSet presAssocID="{0C6B1901-A159-426A-92C0-74FC7C7AABA8}" presName="FiveNodes_4_text" presStyleLbl="node1" presStyleIdx="4" presStyleCnt="5">
        <dgm:presLayoutVars>
          <dgm:bulletEnabled val="1"/>
        </dgm:presLayoutVars>
      </dgm:prSet>
      <dgm:spPr/>
    </dgm:pt>
    <dgm:pt modelId="{A4E845FC-5811-4157-885A-36AC5C70E9D1}" type="pres">
      <dgm:prSet presAssocID="{0C6B1901-A159-426A-92C0-74FC7C7AABA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5B66D05-D1B3-4047-B68B-E6EF992E465D}" type="presOf" srcId="{F0EA032E-33A8-4066-A7CD-7DD516772365}" destId="{9F48C38C-5F23-435E-A12E-0B3E4BFDE0FF}" srcOrd="1" destOrd="0" presId="urn:microsoft.com/office/officeart/2005/8/layout/vProcess5"/>
    <dgm:cxn modelId="{5BE51A0D-8198-4605-8DB3-0EBF9A0C9BB6}" type="presOf" srcId="{FD922ADB-DF6F-4007-A140-35C29923BFE7}" destId="{7051C970-A2F4-43E2-B446-FA57B7772058}" srcOrd="0" destOrd="0" presId="urn:microsoft.com/office/officeart/2005/8/layout/vProcess5"/>
    <dgm:cxn modelId="{4F9D753D-D636-44C8-BBF4-DDEA27BBE40E}" type="presOf" srcId="{F0EA032E-33A8-4066-A7CD-7DD516772365}" destId="{122A9A26-D3B1-44A4-8013-5786C3E825A7}" srcOrd="0" destOrd="0" presId="urn:microsoft.com/office/officeart/2005/8/layout/vProcess5"/>
    <dgm:cxn modelId="{75293E41-DC00-49C8-B6DA-35A4136CAE55}" type="presOf" srcId="{44B6F618-DC04-4C1E-92BB-F850DCC4FD09}" destId="{50255795-0E8A-4CB8-B996-8BF49FF6FB19}" srcOrd="1" destOrd="0" presId="urn:microsoft.com/office/officeart/2005/8/layout/vProcess5"/>
    <dgm:cxn modelId="{C82F4565-2044-4374-984B-C6AEF73304EF}" type="presOf" srcId="{4E531F9D-5360-4407-920F-43B5EC299055}" destId="{5B6C7688-F89F-4452-9C1B-037C3ACB1124}" srcOrd="0" destOrd="0" presId="urn:microsoft.com/office/officeart/2005/8/layout/vProcess5"/>
    <dgm:cxn modelId="{5F6AA246-7F13-41AA-822C-419452DAA97D}" srcId="{0C6B1901-A159-426A-92C0-74FC7C7AABA8}" destId="{FD922ADB-DF6F-4007-A140-35C29923BFE7}" srcOrd="4" destOrd="0" parTransId="{389F131D-627A-4A7C-8F9E-7D371C34C415}" sibTransId="{29D1E8F1-4380-487B-AD8B-7AF376C0A330}"/>
    <dgm:cxn modelId="{DC885A47-1384-4E95-A78C-8534FFE74C09}" srcId="{0C6B1901-A159-426A-92C0-74FC7C7AABA8}" destId="{F0EA032E-33A8-4066-A7CD-7DD516772365}" srcOrd="1" destOrd="0" parTransId="{C80936AB-88E8-4CEF-9717-02CC8CAD7BD5}" sibTransId="{08B4D75A-235C-45C0-9E0B-73AE90CBFB45}"/>
    <dgm:cxn modelId="{B694BB75-9488-4A33-A2B8-24131862C1B0}" type="presOf" srcId="{60C573DC-5772-4B0D-8C9A-D86AB3B4C8F9}" destId="{298BDDDB-A7E4-4C50-A19D-80C1E78281D0}" srcOrd="0" destOrd="0" presId="urn:microsoft.com/office/officeart/2005/8/layout/vProcess5"/>
    <dgm:cxn modelId="{7A721F78-5F1D-4BA9-92C2-1B1B2928A5BC}" srcId="{0C6B1901-A159-426A-92C0-74FC7C7AABA8}" destId="{67318F98-7F36-4C55-9449-0ECBF259F5F4}" srcOrd="3" destOrd="0" parTransId="{FE271539-7123-436D-B853-8AD0916F6FE3}" sibTransId="{4E531F9D-5360-4407-920F-43B5EC299055}"/>
    <dgm:cxn modelId="{DDA6F380-16F0-4B55-9415-CF394683A159}" srcId="{0C6B1901-A159-426A-92C0-74FC7C7AABA8}" destId="{20949292-A1CE-40A1-B068-D27FCBAB8973}" srcOrd="2" destOrd="0" parTransId="{8FD7E785-BF98-40C1-A04F-8AB522391B8E}" sibTransId="{D61F1FED-419C-4A52-83AC-F5EEA71227BB}"/>
    <dgm:cxn modelId="{3485D581-8ED5-4526-81A0-E97BA4C59970}" type="presOf" srcId="{20949292-A1CE-40A1-B068-D27FCBAB8973}" destId="{C9801468-80C4-488B-AD83-B2576284F525}" srcOrd="0" destOrd="0" presId="urn:microsoft.com/office/officeart/2005/8/layout/vProcess5"/>
    <dgm:cxn modelId="{B04B059C-EDC3-447B-8CFA-B04B364C9B25}" srcId="{0C6B1901-A159-426A-92C0-74FC7C7AABA8}" destId="{44B6F618-DC04-4C1E-92BB-F850DCC4FD09}" srcOrd="0" destOrd="0" parTransId="{63B35768-DBBB-4E86-96B7-F72836CEE6E9}" sibTransId="{60C573DC-5772-4B0D-8C9A-D86AB3B4C8F9}"/>
    <dgm:cxn modelId="{A0B596A2-046E-4F82-B2D9-37AAC50F5B31}" type="presOf" srcId="{44B6F618-DC04-4C1E-92BB-F850DCC4FD09}" destId="{B5434A33-408F-4530-B063-923D24C91297}" srcOrd="0" destOrd="0" presId="urn:microsoft.com/office/officeart/2005/8/layout/vProcess5"/>
    <dgm:cxn modelId="{43F493C7-72B2-449F-A917-4C01FD851A48}" type="presOf" srcId="{D61F1FED-419C-4A52-83AC-F5EEA71227BB}" destId="{B3EDDA69-BA6D-461C-B6E2-C58C1C3B1233}" srcOrd="0" destOrd="0" presId="urn:microsoft.com/office/officeart/2005/8/layout/vProcess5"/>
    <dgm:cxn modelId="{FDA133C8-CEF9-424F-BDB3-4D4D1CF22534}" type="presOf" srcId="{67318F98-7F36-4C55-9449-0ECBF259F5F4}" destId="{C58D71A3-429A-40E4-861C-9F558AB7F503}" srcOrd="0" destOrd="0" presId="urn:microsoft.com/office/officeart/2005/8/layout/vProcess5"/>
    <dgm:cxn modelId="{EB4BDDD8-9ECE-47B0-96C6-2DF9A5F65D84}" type="presOf" srcId="{20949292-A1CE-40A1-B068-D27FCBAB8973}" destId="{4085E7A9-32BC-45B0-BA48-E2BB1C1E8FFF}" srcOrd="1" destOrd="0" presId="urn:microsoft.com/office/officeart/2005/8/layout/vProcess5"/>
    <dgm:cxn modelId="{E43719EA-8C19-42EC-9FAF-8F7A96254762}" type="presOf" srcId="{FD922ADB-DF6F-4007-A140-35C29923BFE7}" destId="{A4E845FC-5811-4157-885A-36AC5C70E9D1}" srcOrd="1" destOrd="0" presId="urn:microsoft.com/office/officeart/2005/8/layout/vProcess5"/>
    <dgm:cxn modelId="{373283F1-E29C-4636-9DBA-2056F53D38AD}" type="presOf" srcId="{0C6B1901-A159-426A-92C0-74FC7C7AABA8}" destId="{A972FD56-B32F-4091-A576-AD887390DB15}" srcOrd="0" destOrd="0" presId="urn:microsoft.com/office/officeart/2005/8/layout/vProcess5"/>
    <dgm:cxn modelId="{B917B7F7-FEB3-4D93-9063-2E01A4FF3534}" type="presOf" srcId="{67318F98-7F36-4C55-9449-0ECBF259F5F4}" destId="{684B5B5E-6AA5-493F-ADA4-EFD9BB541B71}" srcOrd="1" destOrd="0" presId="urn:microsoft.com/office/officeart/2005/8/layout/vProcess5"/>
    <dgm:cxn modelId="{F649BAFE-7B55-4605-A259-C29B528513F7}" type="presOf" srcId="{08B4D75A-235C-45C0-9E0B-73AE90CBFB45}" destId="{759D65E7-F272-4CB4-89EC-6B595C7E4592}" srcOrd="0" destOrd="0" presId="urn:microsoft.com/office/officeart/2005/8/layout/vProcess5"/>
    <dgm:cxn modelId="{B8549117-CAF0-4804-AE53-81521402E4B3}" type="presParOf" srcId="{A972FD56-B32F-4091-A576-AD887390DB15}" destId="{8331014C-321A-4443-95EE-F57B2A776C17}" srcOrd="0" destOrd="0" presId="urn:microsoft.com/office/officeart/2005/8/layout/vProcess5"/>
    <dgm:cxn modelId="{60B31643-360E-4F67-AF5E-41A1C055CE58}" type="presParOf" srcId="{A972FD56-B32F-4091-A576-AD887390DB15}" destId="{B5434A33-408F-4530-B063-923D24C91297}" srcOrd="1" destOrd="0" presId="urn:microsoft.com/office/officeart/2005/8/layout/vProcess5"/>
    <dgm:cxn modelId="{E9A702A4-B3A5-4ED2-9C20-888B871B3871}" type="presParOf" srcId="{A972FD56-B32F-4091-A576-AD887390DB15}" destId="{122A9A26-D3B1-44A4-8013-5786C3E825A7}" srcOrd="2" destOrd="0" presId="urn:microsoft.com/office/officeart/2005/8/layout/vProcess5"/>
    <dgm:cxn modelId="{1F19D76D-4BDB-459F-B618-C312A8DCA327}" type="presParOf" srcId="{A972FD56-B32F-4091-A576-AD887390DB15}" destId="{C9801468-80C4-488B-AD83-B2576284F525}" srcOrd="3" destOrd="0" presId="urn:microsoft.com/office/officeart/2005/8/layout/vProcess5"/>
    <dgm:cxn modelId="{6D68D007-F3C4-4477-8125-5E88D866716C}" type="presParOf" srcId="{A972FD56-B32F-4091-A576-AD887390DB15}" destId="{C58D71A3-429A-40E4-861C-9F558AB7F503}" srcOrd="4" destOrd="0" presId="urn:microsoft.com/office/officeart/2005/8/layout/vProcess5"/>
    <dgm:cxn modelId="{4FD9A555-C4A7-47D6-A187-C7280B392E4B}" type="presParOf" srcId="{A972FD56-B32F-4091-A576-AD887390DB15}" destId="{7051C970-A2F4-43E2-B446-FA57B7772058}" srcOrd="5" destOrd="0" presId="urn:microsoft.com/office/officeart/2005/8/layout/vProcess5"/>
    <dgm:cxn modelId="{9C485A4C-AD59-44E5-848C-AE8F4548AE38}" type="presParOf" srcId="{A972FD56-B32F-4091-A576-AD887390DB15}" destId="{298BDDDB-A7E4-4C50-A19D-80C1E78281D0}" srcOrd="6" destOrd="0" presId="urn:microsoft.com/office/officeart/2005/8/layout/vProcess5"/>
    <dgm:cxn modelId="{66249614-EB4D-408E-8C0E-C437E8AACDDC}" type="presParOf" srcId="{A972FD56-B32F-4091-A576-AD887390DB15}" destId="{759D65E7-F272-4CB4-89EC-6B595C7E4592}" srcOrd="7" destOrd="0" presId="urn:microsoft.com/office/officeart/2005/8/layout/vProcess5"/>
    <dgm:cxn modelId="{3751D723-F5D1-4432-A6BF-46A9B3054EBC}" type="presParOf" srcId="{A972FD56-B32F-4091-A576-AD887390DB15}" destId="{B3EDDA69-BA6D-461C-B6E2-C58C1C3B1233}" srcOrd="8" destOrd="0" presId="urn:microsoft.com/office/officeart/2005/8/layout/vProcess5"/>
    <dgm:cxn modelId="{A204C71D-ACAE-46B4-A421-C0E86B727782}" type="presParOf" srcId="{A972FD56-B32F-4091-A576-AD887390DB15}" destId="{5B6C7688-F89F-4452-9C1B-037C3ACB1124}" srcOrd="9" destOrd="0" presId="urn:microsoft.com/office/officeart/2005/8/layout/vProcess5"/>
    <dgm:cxn modelId="{A70B69D5-955F-46DC-9F0A-B803AE6E0617}" type="presParOf" srcId="{A972FD56-B32F-4091-A576-AD887390DB15}" destId="{50255795-0E8A-4CB8-B996-8BF49FF6FB19}" srcOrd="10" destOrd="0" presId="urn:microsoft.com/office/officeart/2005/8/layout/vProcess5"/>
    <dgm:cxn modelId="{A8D7D94E-0B5C-4147-B6DF-35F890F69532}" type="presParOf" srcId="{A972FD56-B32F-4091-A576-AD887390DB15}" destId="{9F48C38C-5F23-435E-A12E-0B3E4BFDE0FF}" srcOrd="11" destOrd="0" presId="urn:microsoft.com/office/officeart/2005/8/layout/vProcess5"/>
    <dgm:cxn modelId="{CCBB1F8E-D197-40AC-86A1-E8855BABFC86}" type="presParOf" srcId="{A972FD56-B32F-4091-A576-AD887390DB15}" destId="{4085E7A9-32BC-45B0-BA48-E2BB1C1E8FFF}" srcOrd="12" destOrd="0" presId="urn:microsoft.com/office/officeart/2005/8/layout/vProcess5"/>
    <dgm:cxn modelId="{90BAD53A-9536-4E23-B7E5-AD73D5A0E3CC}" type="presParOf" srcId="{A972FD56-B32F-4091-A576-AD887390DB15}" destId="{684B5B5E-6AA5-493F-ADA4-EFD9BB541B71}" srcOrd="13" destOrd="0" presId="urn:microsoft.com/office/officeart/2005/8/layout/vProcess5"/>
    <dgm:cxn modelId="{48D64C1C-8E11-4FC2-9E1A-179A1C0CAD4C}" type="presParOf" srcId="{A972FD56-B32F-4091-A576-AD887390DB15}" destId="{A4E845FC-5811-4157-885A-36AC5C70E9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6B1901-A159-426A-92C0-74FC7C7AABA8}" type="doc">
      <dgm:prSet loTypeId="urn:microsoft.com/office/officeart/2005/8/layout/vProcess5" loCatId="process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4B6F618-DC04-4C1E-92BB-F850DCC4FD09}">
      <dgm:prSet/>
      <dgm:spPr/>
      <dgm:t>
        <a:bodyPr/>
        <a:lstStyle/>
        <a:p>
          <a:r>
            <a:rPr lang="en-AU" dirty="0"/>
            <a:t>Born in Portland hospital </a:t>
          </a:r>
          <a:endParaRPr lang="en-US" dirty="0"/>
        </a:p>
      </dgm:t>
    </dgm:pt>
    <dgm:pt modelId="{63B35768-DBBB-4E86-96B7-F72836CEE6E9}" type="parTrans" cxnId="{B04B059C-EDC3-447B-8CFA-B04B364C9B25}">
      <dgm:prSet/>
      <dgm:spPr/>
      <dgm:t>
        <a:bodyPr/>
        <a:lstStyle/>
        <a:p>
          <a:endParaRPr lang="en-US"/>
        </a:p>
      </dgm:t>
    </dgm:pt>
    <dgm:pt modelId="{60C573DC-5772-4B0D-8C9A-D86AB3B4C8F9}" type="sibTrans" cxnId="{B04B059C-EDC3-447B-8CFA-B04B364C9B25}">
      <dgm:prSet/>
      <dgm:spPr/>
      <dgm:t>
        <a:bodyPr/>
        <a:lstStyle/>
        <a:p>
          <a:endParaRPr lang="en-US"/>
        </a:p>
      </dgm:t>
    </dgm:pt>
    <dgm:pt modelId="{F0EA032E-33A8-4066-A7CD-7DD516772365}">
      <dgm:prSet/>
      <dgm:spPr/>
      <dgm:t>
        <a:bodyPr/>
        <a:lstStyle/>
        <a:p>
          <a:r>
            <a:rPr lang="en-AU" dirty="0"/>
            <a:t>Was read dreamtime stories as a young kids</a:t>
          </a:r>
          <a:endParaRPr lang="en-US" dirty="0"/>
        </a:p>
      </dgm:t>
    </dgm:pt>
    <dgm:pt modelId="{C80936AB-88E8-4CEF-9717-02CC8CAD7BD5}" type="parTrans" cxnId="{DC885A47-1384-4E95-A78C-8534FFE74C09}">
      <dgm:prSet/>
      <dgm:spPr/>
      <dgm:t>
        <a:bodyPr/>
        <a:lstStyle/>
        <a:p>
          <a:endParaRPr lang="en-US"/>
        </a:p>
      </dgm:t>
    </dgm:pt>
    <dgm:pt modelId="{08B4D75A-235C-45C0-9E0B-73AE90CBFB45}" type="sibTrans" cxnId="{DC885A47-1384-4E95-A78C-8534FFE74C09}">
      <dgm:prSet/>
      <dgm:spPr/>
      <dgm:t>
        <a:bodyPr/>
        <a:lstStyle/>
        <a:p>
          <a:endParaRPr lang="en-US"/>
        </a:p>
      </dgm:t>
    </dgm:pt>
    <dgm:pt modelId="{20949292-A1CE-40A1-B068-D27FCBAB8973}">
      <dgm:prSet/>
      <dgm:spPr/>
      <dgm:t>
        <a:bodyPr/>
        <a:lstStyle/>
        <a:p>
          <a:r>
            <a:rPr lang="en-AU" dirty="0"/>
            <a:t>Travelled regional and remote Australia when I was 7 for 6 months (including Thursday Island)</a:t>
          </a:r>
          <a:endParaRPr lang="en-US" dirty="0"/>
        </a:p>
      </dgm:t>
    </dgm:pt>
    <dgm:pt modelId="{8FD7E785-BF98-40C1-A04F-8AB522391B8E}" type="parTrans" cxnId="{DDA6F380-16F0-4B55-9415-CF394683A159}">
      <dgm:prSet/>
      <dgm:spPr/>
      <dgm:t>
        <a:bodyPr/>
        <a:lstStyle/>
        <a:p>
          <a:endParaRPr lang="en-US"/>
        </a:p>
      </dgm:t>
    </dgm:pt>
    <dgm:pt modelId="{D61F1FED-419C-4A52-83AC-F5EEA71227BB}" type="sibTrans" cxnId="{DDA6F380-16F0-4B55-9415-CF394683A159}">
      <dgm:prSet/>
      <dgm:spPr/>
      <dgm:t>
        <a:bodyPr/>
        <a:lstStyle/>
        <a:p>
          <a:endParaRPr lang="en-US"/>
        </a:p>
      </dgm:t>
    </dgm:pt>
    <dgm:pt modelId="{67318F98-7F36-4C55-9449-0ECBF259F5F4}">
      <dgm:prSet/>
      <dgm:spPr/>
      <dgm:t>
        <a:bodyPr/>
        <a:lstStyle/>
        <a:p>
          <a:r>
            <a:rPr lang="en-AU" dirty="0"/>
            <a:t>Was teased as a child for being Aboriginal because I tan</a:t>
          </a:r>
          <a:endParaRPr lang="en-US" dirty="0"/>
        </a:p>
      </dgm:t>
    </dgm:pt>
    <dgm:pt modelId="{FE271539-7123-436D-B853-8AD0916F6FE3}" type="parTrans" cxnId="{7A721F78-5F1D-4BA9-92C2-1B1B2928A5BC}">
      <dgm:prSet/>
      <dgm:spPr/>
      <dgm:t>
        <a:bodyPr/>
        <a:lstStyle/>
        <a:p>
          <a:endParaRPr lang="en-US"/>
        </a:p>
      </dgm:t>
    </dgm:pt>
    <dgm:pt modelId="{4E531F9D-5360-4407-920F-43B5EC299055}" type="sibTrans" cxnId="{7A721F78-5F1D-4BA9-92C2-1B1B2928A5BC}">
      <dgm:prSet/>
      <dgm:spPr/>
      <dgm:t>
        <a:bodyPr/>
        <a:lstStyle/>
        <a:p>
          <a:endParaRPr lang="en-US"/>
        </a:p>
      </dgm:t>
    </dgm:pt>
    <dgm:pt modelId="{FD922ADB-DF6F-4007-A140-35C29923BFE7}">
      <dgm:prSet/>
      <dgm:spPr/>
      <dgm:t>
        <a:bodyPr/>
        <a:lstStyle/>
        <a:p>
          <a:r>
            <a:rPr lang="en-AU" dirty="0"/>
            <a:t>Grew up in an extremely white country town, spent a lot of time connecting to nature</a:t>
          </a:r>
          <a:endParaRPr lang="en-US" dirty="0"/>
        </a:p>
      </dgm:t>
    </dgm:pt>
    <dgm:pt modelId="{389F131D-627A-4A7C-8F9E-7D371C34C415}" type="parTrans" cxnId="{5F6AA246-7F13-41AA-822C-419452DAA97D}">
      <dgm:prSet/>
      <dgm:spPr/>
      <dgm:t>
        <a:bodyPr/>
        <a:lstStyle/>
        <a:p>
          <a:endParaRPr lang="en-US"/>
        </a:p>
      </dgm:t>
    </dgm:pt>
    <dgm:pt modelId="{29D1E8F1-4380-487B-AD8B-7AF376C0A330}" type="sibTrans" cxnId="{5F6AA246-7F13-41AA-822C-419452DAA97D}">
      <dgm:prSet/>
      <dgm:spPr/>
      <dgm:t>
        <a:bodyPr/>
        <a:lstStyle/>
        <a:p>
          <a:endParaRPr lang="en-US"/>
        </a:p>
      </dgm:t>
    </dgm:pt>
    <dgm:pt modelId="{A972FD56-B32F-4091-A576-AD887390DB15}" type="pres">
      <dgm:prSet presAssocID="{0C6B1901-A159-426A-92C0-74FC7C7AABA8}" presName="outerComposite" presStyleCnt="0">
        <dgm:presLayoutVars>
          <dgm:chMax val="5"/>
          <dgm:dir/>
          <dgm:resizeHandles val="exact"/>
        </dgm:presLayoutVars>
      </dgm:prSet>
      <dgm:spPr/>
    </dgm:pt>
    <dgm:pt modelId="{8331014C-321A-4443-95EE-F57B2A776C17}" type="pres">
      <dgm:prSet presAssocID="{0C6B1901-A159-426A-92C0-74FC7C7AABA8}" presName="dummyMaxCanvas" presStyleCnt="0">
        <dgm:presLayoutVars/>
      </dgm:prSet>
      <dgm:spPr/>
    </dgm:pt>
    <dgm:pt modelId="{B5434A33-408F-4530-B063-923D24C91297}" type="pres">
      <dgm:prSet presAssocID="{0C6B1901-A159-426A-92C0-74FC7C7AABA8}" presName="FiveNodes_1" presStyleLbl="node1" presStyleIdx="0" presStyleCnt="5">
        <dgm:presLayoutVars>
          <dgm:bulletEnabled val="1"/>
        </dgm:presLayoutVars>
      </dgm:prSet>
      <dgm:spPr/>
    </dgm:pt>
    <dgm:pt modelId="{122A9A26-D3B1-44A4-8013-5786C3E825A7}" type="pres">
      <dgm:prSet presAssocID="{0C6B1901-A159-426A-92C0-74FC7C7AABA8}" presName="FiveNodes_2" presStyleLbl="node1" presStyleIdx="1" presStyleCnt="5">
        <dgm:presLayoutVars>
          <dgm:bulletEnabled val="1"/>
        </dgm:presLayoutVars>
      </dgm:prSet>
      <dgm:spPr/>
    </dgm:pt>
    <dgm:pt modelId="{C9801468-80C4-488B-AD83-B2576284F525}" type="pres">
      <dgm:prSet presAssocID="{0C6B1901-A159-426A-92C0-74FC7C7AABA8}" presName="FiveNodes_3" presStyleLbl="node1" presStyleIdx="2" presStyleCnt="5">
        <dgm:presLayoutVars>
          <dgm:bulletEnabled val="1"/>
        </dgm:presLayoutVars>
      </dgm:prSet>
      <dgm:spPr/>
    </dgm:pt>
    <dgm:pt modelId="{C58D71A3-429A-40E4-861C-9F558AB7F503}" type="pres">
      <dgm:prSet presAssocID="{0C6B1901-A159-426A-92C0-74FC7C7AABA8}" presName="FiveNodes_4" presStyleLbl="node1" presStyleIdx="3" presStyleCnt="5">
        <dgm:presLayoutVars>
          <dgm:bulletEnabled val="1"/>
        </dgm:presLayoutVars>
      </dgm:prSet>
      <dgm:spPr/>
    </dgm:pt>
    <dgm:pt modelId="{7051C970-A2F4-43E2-B446-FA57B7772058}" type="pres">
      <dgm:prSet presAssocID="{0C6B1901-A159-426A-92C0-74FC7C7AABA8}" presName="FiveNodes_5" presStyleLbl="node1" presStyleIdx="4" presStyleCnt="5">
        <dgm:presLayoutVars>
          <dgm:bulletEnabled val="1"/>
        </dgm:presLayoutVars>
      </dgm:prSet>
      <dgm:spPr/>
    </dgm:pt>
    <dgm:pt modelId="{298BDDDB-A7E4-4C50-A19D-80C1E78281D0}" type="pres">
      <dgm:prSet presAssocID="{0C6B1901-A159-426A-92C0-74FC7C7AABA8}" presName="FiveConn_1-2" presStyleLbl="fgAccFollowNode1" presStyleIdx="0" presStyleCnt="4">
        <dgm:presLayoutVars>
          <dgm:bulletEnabled val="1"/>
        </dgm:presLayoutVars>
      </dgm:prSet>
      <dgm:spPr/>
    </dgm:pt>
    <dgm:pt modelId="{759D65E7-F272-4CB4-89EC-6B595C7E4592}" type="pres">
      <dgm:prSet presAssocID="{0C6B1901-A159-426A-92C0-74FC7C7AABA8}" presName="FiveConn_2-3" presStyleLbl="fgAccFollowNode1" presStyleIdx="1" presStyleCnt="4">
        <dgm:presLayoutVars>
          <dgm:bulletEnabled val="1"/>
        </dgm:presLayoutVars>
      </dgm:prSet>
      <dgm:spPr/>
    </dgm:pt>
    <dgm:pt modelId="{B3EDDA69-BA6D-461C-B6E2-C58C1C3B1233}" type="pres">
      <dgm:prSet presAssocID="{0C6B1901-A159-426A-92C0-74FC7C7AABA8}" presName="FiveConn_3-4" presStyleLbl="fgAccFollowNode1" presStyleIdx="2" presStyleCnt="4">
        <dgm:presLayoutVars>
          <dgm:bulletEnabled val="1"/>
        </dgm:presLayoutVars>
      </dgm:prSet>
      <dgm:spPr/>
    </dgm:pt>
    <dgm:pt modelId="{5B6C7688-F89F-4452-9C1B-037C3ACB1124}" type="pres">
      <dgm:prSet presAssocID="{0C6B1901-A159-426A-92C0-74FC7C7AABA8}" presName="FiveConn_4-5" presStyleLbl="fgAccFollowNode1" presStyleIdx="3" presStyleCnt="4">
        <dgm:presLayoutVars>
          <dgm:bulletEnabled val="1"/>
        </dgm:presLayoutVars>
      </dgm:prSet>
      <dgm:spPr/>
    </dgm:pt>
    <dgm:pt modelId="{50255795-0E8A-4CB8-B996-8BF49FF6FB19}" type="pres">
      <dgm:prSet presAssocID="{0C6B1901-A159-426A-92C0-74FC7C7AABA8}" presName="FiveNodes_1_text" presStyleLbl="node1" presStyleIdx="4" presStyleCnt="5">
        <dgm:presLayoutVars>
          <dgm:bulletEnabled val="1"/>
        </dgm:presLayoutVars>
      </dgm:prSet>
      <dgm:spPr/>
    </dgm:pt>
    <dgm:pt modelId="{9F48C38C-5F23-435E-A12E-0B3E4BFDE0FF}" type="pres">
      <dgm:prSet presAssocID="{0C6B1901-A159-426A-92C0-74FC7C7AABA8}" presName="FiveNodes_2_text" presStyleLbl="node1" presStyleIdx="4" presStyleCnt="5">
        <dgm:presLayoutVars>
          <dgm:bulletEnabled val="1"/>
        </dgm:presLayoutVars>
      </dgm:prSet>
      <dgm:spPr/>
    </dgm:pt>
    <dgm:pt modelId="{4085E7A9-32BC-45B0-BA48-E2BB1C1E8FFF}" type="pres">
      <dgm:prSet presAssocID="{0C6B1901-A159-426A-92C0-74FC7C7AABA8}" presName="FiveNodes_3_text" presStyleLbl="node1" presStyleIdx="4" presStyleCnt="5">
        <dgm:presLayoutVars>
          <dgm:bulletEnabled val="1"/>
        </dgm:presLayoutVars>
      </dgm:prSet>
      <dgm:spPr/>
    </dgm:pt>
    <dgm:pt modelId="{684B5B5E-6AA5-493F-ADA4-EFD9BB541B71}" type="pres">
      <dgm:prSet presAssocID="{0C6B1901-A159-426A-92C0-74FC7C7AABA8}" presName="FiveNodes_4_text" presStyleLbl="node1" presStyleIdx="4" presStyleCnt="5">
        <dgm:presLayoutVars>
          <dgm:bulletEnabled val="1"/>
        </dgm:presLayoutVars>
      </dgm:prSet>
      <dgm:spPr/>
    </dgm:pt>
    <dgm:pt modelId="{A4E845FC-5811-4157-885A-36AC5C70E9D1}" type="pres">
      <dgm:prSet presAssocID="{0C6B1901-A159-426A-92C0-74FC7C7AABA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5B66D05-D1B3-4047-B68B-E6EF992E465D}" type="presOf" srcId="{F0EA032E-33A8-4066-A7CD-7DD516772365}" destId="{9F48C38C-5F23-435E-A12E-0B3E4BFDE0FF}" srcOrd="1" destOrd="0" presId="urn:microsoft.com/office/officeart/2005/8/layout/vProcess5"/>
    <dgm:cxn modelId="{5BE51A0D-8198-4605-8DB3-0EBF9A0C9BB6}" type="presOf" srcId="{FD922ADB-DF6F-4007-A140-35C29923BFE7}" destId="{7051C970-A2F4-43E2-B446-FA57B7772058}" srcOrd="0" destOrd="0" presId="urn:microsoft.com/office/officeart/2005/8/layout/vProcess5"/>
    <dgm:cxn modelId="{4F9D753D-D636-44C8-BBF4-DDEA27BBE40E}" type="presOf" srcId="{F0EA032E-33A8-4066-A7CD-7DD516772365}" destId="{122A9A26-D3B1-44A4-8013-5786C3E825A7}" srcOrd="0" destOrd="0" presId="urn:microsoft.com/office/officeart/2005/8/layout/vProcess5"/>
    <dgm:cxn modelId="{75293E41-DC00-49C8-B6DA-35A4136CAE55}" type="presOf" srcId="{44B6F618-DC04-4C1E-92BB-F850DCC4FD09}" destId="{50255795-0E8A-4CB8-B996-8BF49FF6FB19}" srcOrd="1" destOrd="0" presId="urn:microsoft.com/office/officeart/2005/8/layout/vProcess5"/>
    <dgm:cxn modelId="{C82F4565-2044-4374-984B-C6AEF73304EF}" type="presOf" srcId="{4E531F9D-5360-4407-920F-43B5EC299055}" destId="{5B6C7688-F89F-4452-9C1B-037C3ACB1124}" srcOrd="0" destOrd="0" presId="urn:microsoft.com/office/officeart/2005/8/layout/vProcess5"/>
    <dgm:cxn modelId="{5F6AA246-7F13-41AA-822C-419452DAA97D}" srcId="{0C6B1901-A159-426A-92C0-74FC7C7AABA8}" destId="{FD922ADB-DF6F-4007-A140-35C29923BFE7}" srcOrd="4" destOrd="0" parTransId="{389F131D-627A-4A7C-8F9E-7D371C34C415}" sibTransId="{29D1E8F1-4380-487B-AD8B-7AF376C0A330}"/>
    <dgm:cxn modelId="{DC885A47-1384-4E95-A78C-8534FFE74C09}" srcId="{0C6B1901-A159-426A-92C0-74FC7C7AABA8}" destId="{F0EA032E-33A8-4066-A7CD-7DD516772365}" srcOrd="1" destOrd="0" parTransId="{C80936AB-88E8-4CEF-9717-02CC8CAD7BD5}" sibTransId="{08B4D75A-235C-45C0-9E0B-73AE90CBFB45}"/>
    <dgm:cxn modelId="{B694BB75-9488-4A33-A2B8-24131862C1B0}" type="presOf" srcId="{60C573DC-5772-4B0D-8C9A-D86AB3B4C8F9}" destId="{298BDDDB-A7E4-4C50-A19D-80C1E78281D0}" srcOrd="0" destOrd="0" presId="urn:microsoft.com/office/officeart/2005/8/layout/vProcess5"/>
    <dgm:cxn modelId="{7A721F78-5F1D-4BA9-92C2-1B1B2928A5BC}" srcId="{0C6B1901-A159-426A-92C0-74FC7C7AABA8}" destId="{67318F98-7F36-4C55-9449-0ECBF259F5F4}" srcOrd="3" destOrd="0" parTransId="{FE271539-7123-436D-B853-8AD0916F6FE3}" sibTransId="{4E531F9D-5360-4407-920F-43B5EC299055}"/>
    <dgm:cxn modelId="{DDA6F380-16F0-4B55-9415-CF394683A159}" srcId="{0C6B1901-A159-426A-92C0-74FC7C7AABA8}" destId="{20949292-A1CE-40A1-B068-D27FCBAB8973}" srcOrd="2" destOrd="0" parTransId="{8FD7E785-BF98-40C1-A04F-8AB522391B8E}" sibTransId="{D61F1FED-419C-4A52-83AC-F5EEA71227BB}"/>
    <dgm:cxn modelId="{3485D581-8ED5-4526-81A0-E97BA4C59970}" type="presOf" srcId="{20949292-A1CE-40A1-B068-D27FCBAB8973}" destId="{C9801468-80C4-488B-AD83-B2576284F525}" srcOrd="0" destOrd="0" presId="urn:microsoft.com/office/officeart/2005/8/layout/vProcess5"/>
    <dgm:cxn modelId="{B04B059C-EDC3-447B-8CFA-B04B364C9B25}" srcId="{0C6B1901-A159-426A-92C0-74FC7C7AABA8}" destId="{44B6F618-DC04-4C1E-92BB-F850DCC4FD09}" srcOrd="0" destOrd="0" parTransId="{63B35768-DBBB-4E86-96B7-F72836CEE6E9}" sibTransId="{60C573DC-5772-4B0D-8C9A-D86AB3B4C8F9}"/>
    <dgm:cxn modelId="{A0B596A2-046E-4F82-B2D9-37AAC50F5B31}" type="presOf" srcId="{44B6F618-DC04-4C1E-92BB-F850DCC4FD09}" destId="{B5434A33-408F-4530-B063-923D24C91297}" srcOrd="0" destOrd="0" presId="urn:microsoft.com/office/officeart/2005/8/layout/vProcess5"/>
    <dgm:cxn modelId="{43F493C7-72B2-449F-A917-4C01FD851A48}" type="presOf" srcId="{D61F1FED-419C-4A52-83AC-F5EEA71227BB}" destId="{B3EDDA69-BA6D-461C-B6E2-C58C1C3B1233}" srcOrd="0" destOrd="0" presId="urn:microsoft.com/office/officeart/2005/8/layout/vProcess5"/>
    <dgm:cxn modelId="{FDA133C8-CEF9-424F-BDB3-4D4D1CF22534}" type="presOf" srcId="{67318F98-7F36-4C55-9449-0ECBF259F5F4}" destId="{C58D71A3-429A-40E4-861C-9F558AB7F503}" srcOrd="0" destOrd="0" presId="urn:microsoft.com/office/officeart/2005/8/layout/vProcess5"/>
    <dgm:cxn modelId="{EB4BDDD8-9ECE-47B0-96C6-2DF9A5F65D84}" type="presOf" srcId="{20949292-A1CE-40A1-B068-D27FCBAB8973}" destId="{4085E7A9-32BC-45B0-BA48-E2BB1C1E8FFF}" srcOrd="1" destOrd="0" presId="urn:microsoft.com/office/officeart/2005/8/layout/vProcess5"/>
    <dgm:cxn modelId="{E43719EA-8C19-42EC-9FAF-8F7A96254762}" type="presOf" srcId="{FD922ADB-DF6F-4007-A140-35C29923BFE7}" destId="{A4E845FC-5811-4157-885A-36AC5C70E9D1}" srcOrd="1" destOrd="0" presId="urn:microsoft.com/office/officeart/2005/8/layout/vProcess5"/>
    <dgm:cxn modelId="{373283F1-E29C-4636-9DBA-2056F53D38AD}" type="presOf" srcId="{0C6B1901-A159-426A-92C0-74FC7C7AABA8}" destId="{A972FD56-B32F-4091-A576-AD887390DB15}" srcOrd="0" destOrd="0" presId="urn:microsoft.com/office/officeart/2005/8/layout/vProcess5"/>
    <dgm:cxn modelId="{B917B7F7-FEB3-4D93-9063-2E01A4FF3534}" type="presOf" srcId="{67318F98-7F36-4C55-9449-0ECBF259F5F4}" destId="{684B5B5E-6AA5-493F-ADA4-EFD9BB541B71}" srcOrd="1" destOrd="0" presId="urn:microsoft.com/office/officeart/2005/8/layout/vProcess5"/>
    <dgm:cxn modelId="{F649BAFE-7B55-4605-A259-C29B528513F7}" type="presOf" srcId="{08B4D75A-235C-45C0-9E0B-73AE90CBFB45}" destId="{759D65E7-F272-4CB4-89EC-6B595C7E4592}" srcOrd="0" destOrd="0" presId="urn:microsoft.com/office/officeart/2005/8/layout/vProcess5"/>
    <dgm:cxn modelId="{B8549117-CAF0-4804-AE53-81521402E4B3}" type="presParOf" srcId="{A972FD56-B32F-4091-A576-AD887390DB15}" destId="{8331014C-321A-4443-95EE-F57B2A776C17}" srcOrd="0" destOrd="0" presId="urn:microsoft.com/office/officeart/2005/8/layout/vProcess5"/>
    <dgm:cxn modelId="{60B31643-360E-4F67-AF5E-41A1C055CE58}" type="presParOf" srcId="{A972FD56-B32F-4091-A576-AD887390DB15}" destId="{B5434A33-408F-4530-B063-923D24C91297}" srcOrd="1" destOrd="0" presId="urn:microsoft.com/office/officeart/2005/8/layout/vProcess5"/>
    <dgm:cxn modelId="{E9A702A4-B3A5-4ED2-9C20-888B871B3871}" type="presParOf" srcId="{A972FD56-B32F-4091-A576-AD887390DB15}" destId="{122A9A26-D3B1-44A4-8013-5786C3E825A7}" srcOrd="2" destOrd="0" presId="urn:microsoft.com/office/officeart/2005/8/layout/vProcess5"/>
    <dgm:cxn modelId="{1F19D76D-4BDB-459F-B618-C312A8DCA327}" type="presParOf" srcId="{A972FD56-B32F-4091-A576-AD887390DB15}" destId="{C9801468-80C4-488B-AD83-B2576284F525}" srcOrd="3" destOrd="0" presId="urn:microsoft.com/office/officeart/2005/8/layout/vProcess5"/>
    <dgm:cxn modelId="{6D68D007-F3C4-4477-8125-5E88D866716C}" type="presParOf" srcId="{A972FD56-B32F-4091-A576-AD887390DB15}" destId="{C58D71A3-429A-40E4-861C-9F558AB7F503}" srcOrd="4" destOrd="0" presId="urn:microsoft.com/office/officeart/2005/8/layout/vProcess5"/>
    <dgm:cxn modelId="{4FD9A555-C4A7-47D6-A187-C7280B392E4B}" type="presParOf" srcId="{A972FD56-B32F-4091-A576-AD887390DB15}" destId="{7051C970-A2F4-43E2-B446-FA57B7772058}" srcOrd="5" destOrd="0" presId="urn:microsoft.com/office/officeart/2005/8/layout/vProcess5"/>
    <dgm:cxn modelId="{9C485A4C-AD59-44E5-848C-AE8F4548AE38}" type="presParOf" srcId="{A972FD56-B32F-4091-A576-AD887390DB15}" destId="{298BDDDB-A7E4-4C50-A19D-80C1E78281D0}" srcOrd="6" destOrd="0" presId="urn:microsoft.com/office/officeart/2005/8/layout/vProcess5"/>
    <dgm:cxn modelId="{66249614-EB4D-408E-8C0E-C437E8AACDDC}" type="presParOf" srcId="{A972FD56-B32F-4091-A576-AD887390DB15}" destId="{759D65E7-F272-4CB4-89EC-6B595C7E4592}" srcOrd="7" destOrd="0" presId="urn:microsoft.com/office/officeart/2005/8/layout/vProcess5"/>
    <dgm:cxn modelId="{3751D723-F5D1-4432-A6BF-46A9B3054EBC}" type="presParOf" srcId="{A972FD56-B32F-4091-A576-AD887390DB15}" destId="{B3EDDA69-BA6D-461C-B6E2-C58C1C3B1233}" srcOrd="8" destOrd="0" presId="urn:microsoft.com/office/officeart/2005/8/layout/vProcess5"/>
    <dgm:cxn modelId="{A204C71D-ACAE-46B4-A421-C0E86B727782}" type="presParOf" srcId="{A972FD56-B32F-4091-A576-AD887390DB15}" destId="{5B6C7688-F89F-4452-9C1B-037C3ACB1124}" srcOrd="9" destOrd="0" presId="urn:microsoft.com/office/officeart/2005/8/layout/vProcess5"/>
    <dgm:cxn modelId="{A70B69D5-955F-46DC-9F0A-B803AE6E0617}" type="presParOf" srcId="{A972FD56-B32F-4091-A576-AD887390DB15}" destId="{50255795-0E8A-4CB8-B996-8BF49FF6FB19}" srcOrd="10" destOrd="0" presId="urn:microsoft.com/office/officeart/2005/8/layout/vProcess5"/>
    <dgm:cxn modelId="{A8D7D94E-0B5C-4147-B6DF-35F890F69532}" type="presParOf" srcId="{A972FD56-B32F-4091-A576-AD887390DB15}" destId="{9F48C38C-5F23-435E-A12E-0B3E4BFDE0FF}" srcOrd="11" destOrd="0" presId="urn:microsoft.com/office/officeart/2005/8/layout/vProcess5"/>
    <dgm:cxn modelId="{CCBB1F8E-D197-40AC-86A1-E8855BABFC86}" type="presParOf" srcId="{A972FD56-B32F-4091-A576-AD887390DB15}" destId="{4085E7A9-32BC-45B0-BA48-E2BB1C1E8FFF}" srcOrd="12" destOrd="0" presId="urn:microsoft.com/office/officeart/2005/8/layout/vProcess5"/>
    <dgm:cxn modelId="{90BAD53A-9536-4E23-B7E5-AD73D5A0E3CC}" type="presParOf" srcId="{A972FD56-B32F-4091-A576-AD887390DB15}" destId="{684B5B5E-6AA5-493F-ADA4-EFD9BB541B71}" srcOrd="13" destOrd="0" presId="urn:microsoft.com/office/officeart/2005/8/layout/vProcess5"/>
    <dgm:cxn modelId="{48D64C1C-8E11-4FC2-9E1A-179A1C0CAD4C}" type="presParOf" srcId="{A972FD56-B32F-4091-A576-AD887390DB15}" destId="{A4E845FC-5811-4157-885A-36AC5C70E9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34A33-408F-4530-B063-923D24C91297}">
      <dsp:nvSpPr>
        <dsp:cNvPr id="0" name=""/>
        <dsp:cNvSpPr/>
      </dsp:nvSpPr>
      <dsp:spPr>
        <a:xfrm>
          <a:off x="0" y="0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Undergraduate Arts/Sci Chem and Social Geography</a:t>
          </a:r>
          <a:endParaRPr lang="en-US" sz="1700" kern="1200"/>
        </a:p>
      </dsp:txBody>
      <dsp:txXfrm>
        <a:off x="27756" y="27756"/>
        <a:ext cx="4127327" cy="892148"/>
      </dsp:txXfrm>
    </dsp:sp>
    <dsp:sp modelId="{122A9A26-D3B1-44A4-8013-5786C3E825A7}">
      <dsp:nvSpPr>
        <dsp:cNvPr id="0" name=""/>
        <dsp:cNvSpPr/>
      </dsp:nvSpPr>
      <dsp:spPr>
        <a:xfrm>
          <a:off x="392852" y="107927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Worked at national labs in Australia and USA</a:t>
          </a:r>
          <a:endParaRPr lang="en-US" sz="1700" kern="1200" dirty="0"/>
        </a:p>
      </dsp:txBody>
      <dsp:txXfrm>
        <a:off x="420608" y="1107035"/>
        <a:ext cx="4196459" cy="892148"/>
      </dsp:txXfrm>
    </dsp:sp>
    <dsp:sp modelId="{C9801468-80C4-488B-AD83-B2576284F525}">
      <dsp:nvSpPr>
        <dsp:cNvPr id="0" name=""/>
        <dsp:cNvSpPr/>
      </dsp:nvSpPr>
      <dsp:spPr>
        <a:xfrm>
          <a:off x="785704" y="215855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When returning to Australia changed to educational design</a:t>
          </a:r>
          <a:endParaRPr lang="en-US" sz="1700" kern="1200" dirty="0"/>
        </a:p>
      </dsp:txBody>
      <dsp:txXfrm>
        <a:off x="813460" y="2186315"/>
        <a:ext cx="4196459" cy="892148"/>
      </dsp:txXfrm>
    </dsp:sp>
    <dsp:sp modelId="{C58D71A3-429A-40E4-861C-9F558AB7F503}">
      <dsp:nvSpPr>
        <dsp:cNvPr id="0" name=""/>
        <dsp:cNvSpPr/>
      </dsp:nvSpPr>
      <dsp:spPr>
        <a:xfrm>
          <a:off x="1178556" y="323783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Always wondered what someone in my position could contribute to reconciliation</a:t>
          </a:r>
          <a:endParaRPr lang="en-US" sz="1700" kern="1200"/>
        </a:p>
      </dsp:txBody>
      <dsp:txXfrm>
        <a:off x="1206312" y="3265595"/>
        <a:ext cx="4196459" cy="892148"/>
      </dsp:txXfrm>
    </dsp:sp>
    <dsp:sp modelId="{7051C970-A2F4-43E2-B446-FA57B7772058}">
      <dsp:nvSpPr>
        <dsp:cNvPr id="0" name=""/>
        <dsp:cNvSpPr/>
      </dsp:nvSpPr>
      <dsp:spPr>
        <a:xfrm>
          <a:off x="1571408" y="4317118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Chance to be Indigenous engagement champion lead was it</a:t>
          </a:r>
          <a:endParaRPr lang="en-US" sz="1700" kern="1200"/>
        </a:p>
      </dsp:txBody>
      <dsp:txXfrm>
        <a:off x="1599164" y="4344874"/>
        <a:ext cx="4196459" cy="892148"/>
      </dsp:txXfrm>
    </dsp:sp>
    <dsp:sp modelId="{298BDDDB-A7E4-4C50-A19D-80C1E78281D0}">
      <dsp:nvSpPr>
        <dsp:cNvPr id="0" name=""/>
        <dsp:cNvSpPr/>
      </dsp:nvSpPr>
      <dsp:spPr>
        <a:xfrm>
          <a:off x="4644824" y="69231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783419" y="692318"/>
        <a:ext cx="338789" cy="463524"/>
      </dsp:txXfrm>
    </dsp:sp>
    <dsp:sp modelId="{759D65E7-F272-4CB4-89EC-6B595C7E4592}">
      <dsp:nvSpPr>
        <dsp:cNvPr id="0" name=""/>
        <dsp:cNvSpPr/>
      </dsp:nvSpPr>
      <dsp:spPr>
        <a:xfrm>
          <a:off x="5037676" y="177159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176271" y="1771598"/>
        <a:ext cx="338789" cy="463524"/>
      </dsp:txXfrm>
    </dsp:sp>
    <dsp:sp modelId="{B3EDDA69-BA6D-461C-B6E2-C58C1C3B1233}">
      <dsp:nvSpPr>
        <dsp:cNvPr id="0" name=""/>
        <dsp:cNvSpPr/>
      </dsp:nvSpPr>
      <dsp:spPr>
        <a:xfrm>
          <a:off x="5430528" y="2835083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569123" y="2835083"/>
        <a:ext cx="338789" cy="463524"/>
      </dsp:txXfrm>
    </dsp:sp>
    <dsp:sp modelId="{5B6C7688-F89F-4452-9C1B-037C3ACB1124}">
      <dsp:nvSpPr>
        <dsp:cNvPr id="0" name=""/>
        <dsp:cNvSpPr/>
      </dsp:nvSpPr>
      <dsp:spPr>
        <a:xfrm>
          <a:off x="5823380" y="3924892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961975" y="3924892"/>
        <a:ext cx="338789" cy="463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34A33-408F-4530-B063-923D24C91297}">
      <dsp:nvSpPr>
        <dsp:cNvPr id="0" name=""/>
        <dsp:cNvSpPr/>
      </dsp:nvSpPr>
      <dsp:spPr>
        <a:xfrm>
          <a:off x="0" y="0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Born in Portland hospital </a:t>
          </a:r>
          <a:endParaRPr lang="en-US" sz="1700" kern="1200" dirty="0"/>
        </a:p>
      </dsp:txBody>
      <dsp:txXfrm>
        <a:off x="27756" y="27756"/>
        <a:ext cx="4127327" cy="892148"/>
      </dsp:txXfrm>
    </dsp:sp>
    <dsp:sp modelId="{122A9A26-D3B1-44A4-8013-5786C3E825A7}">
      <dsp:nvSpPr>
        <dsp:cNvPr id="0" name=""/>
        <dsp:cNvSpPr/>
      </dsp:nvSpPr>
      <dsp:spPr>
        <a:xfrm>
          <a:off x="392852" y="107927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Was read dreamtime stories as a young kids</a:t>
          </a:r>
          <a:endParaRPr lang="en-US" sz="1700" kern="1200" dirty="0"/>
        </a:p>
      </dsp:txBody>
      <dsp:txXfrm>
        <a:off x="420608" y="1107035"/>
        <a:ext cx="4196459" cy="892148"/>
      </dsp:txXfrm>
    </dsp:sp>
    <dsp:sp modelId="{C9801468-80C4-488B-AD83-B2576284F525}">
      <dsp:nvSpPr>
        <dsp:cNvPr id="0" name=""/>
        <dsp:cNvSpPr/>
      </dsp:nvSpPr>
      <dsp:spPr>
        <a:xfrm>
          <a:off x="785704" y="215855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Travelled regional and remote Australia when I was 7 for 6 months (including Thursday Island)</a:t>
          </a:r>
          <a:endParaRPr lang="en-US" sz="1700" kern="1200" dirty="0"/>
        </a:p>
      </dsp:txBody>
      <dsp:txXfrm>
        <a:off x="813460" y="2186315"/>
        <a:ext cx="4196459" cy="892148"/>
      </dsp:txXfrm>
    </dsp:sp>
    <dsp:sp modelId="{C58D71A3-429A-40E4-861C-9F558AB7F503}">
      <dsp:nvSpPr>
        <dsp:cNvPr id="0" name=""/>
        <dsp:cNvSpPr/>
      </dsp:nvSpPr>
      <dsp:spPr>
        <a:xfrm>
          <a:off x="1178556" y="3237839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Was teased as a child for being Aboriginal because I tan</a:t>
          </a:r>
          <a:endParaRPr lang="en-US" sz="1700" kern="1200" dirty="0"/>
        </a:p>
      </dsp:txBody>
      <dsp:txXfrm>
        <a:off x="1206312" y="3265595"/>
        <a:ext cx="4196459" cy="892148"/>
      </dsp:txXfrm>
    </dsp:sp>
    <dsp:sp modelId="{7051C970-A2F4-43E2-B446-FA57B7772058}">
      <dsp:nvSpPr>
        <dsp:cNvPr id="0" name=""/>
        <dsp:cNvSpPr/>
      </dsp:nvSpPr>
      <dsp:spPr>
        <a:xfrm>
          <a:off x="1571408" y="4317118"/>
          <a:ext cx="5260803" cy="947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Grew up in an extremely white country town, spent a lot of time connecting to nature</a:t>
          </a:r>
          <a:endParaRPr lang="en-US" sz="1700" kern="1200" dirty="0"/>
        </a:p>
      </dsp:txBody>
      <dsp:txXfrm>
        <a:off x="1599164" y="4344874"/>
        <a:ext cx="4196459" cy="892148"/>
      </dsp:txXfrm>
    </dsp:sp>
    <dsp:sp modelId="{298BDDDB-A7E4-4C50-A19D-80C1E78281D0}">
      <dsp:nvSpPr>
        <dsp:cNvPr id="0" name=""/>
        <dsp:cNvSpPr/>
      </dsp:nvSpPr>
      <dsp:spPr>
        <a:xfrm>
          <a:off x="4644824" y="69231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783419" y="692318"/>
        <a:ext cx="338789" cy="463524"/>
      </dsp:txXfrm>
    </dsp:sp>
    <dsp:sp modelId="{759D65E7-F272-4CB4-89EC-6B595C7E4592}">
      <dsp:nvSpPr>
        <dsp:cNvPr id="0" name=""/>
        <dsp:cNvSpPr/>
      </dsp:nvSpPr>
      <dsp:spPr>
        <a:xfrm>
          <a:off x="5037676" y="1771598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176271" y="1771598"/>
        <a:ext cx="338789" cy="463524"/>
      </dsp:txXfrm>
    </dsp:sp>
    <dsp:sp modelId="{B3EDDA69-BA6D-461C-B6E2-C58C1C3B1233}">
      <dsp:nvSpPr>
        <dsp:cNvPr id="0" name=""/>
        <dsp:cNvSpPr/>
      </dsp:nvSpPr>
      <dsp:spPr>
        <a:xfrm>
          <a:off x="5430528" y="2835083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569123" y="2835083"/>
        <a:ext cx="338789" cy="463524"/>
      </dsp:txXfrm>
    </dsp:sp>
    <dsp:sp modelId="{5B6C7688-F89F-4452-9C1B-037C3ACB1124}">
      <dsp:nvSpPr>
        <dsp:cNvPr id="0" name=""/>
        <dsp:cNvSpPr/>
      </dsp:nvSpPr>
      <dsp:spPr>
        <a:xfrm>
          <a:off x="5823380" y="3924892"/>
          <a:ext cx="615979" cy="6159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961975" y="3924892"/>
        <a:ext cx="338789" cy="463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CAB7C-6221-475F-B838-911D511A8252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9027E-4D9C-4C39-A52D-0ECE49C3D6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3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9027E-4D9C-4C39-A52D-0ECE49C3D62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46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Before I go anywhere I need to really highlight that this was my experience – there is no one right thing to do and every situation and piece of curriculum is different. But here are some pretty central things that I hope will help some of you who might be where I was 3-4 years ago.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9027E-4D9C-4C39-A52D-0ECE49C3D62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92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Important to make sure this doesn’t translate to you needing permission to even think and come up with ideas.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9027E-4D9C-4C39-A52D-0ECE49C3D62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04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It is the right thing to do but also unit doesn’t exist in isolation either. If your faculty or school has a multipronged approach and shows the Indigenous community you are serious about doing the </a:t>
            </a:r>
            <a:r>
              <a:rPr lang="en-AU" dirty="0" err="1"/>
              <a:t>righ</a:t>
            </a:r>
            <a:r>
              <a:rPr lang="en-AU" dirty="0"/>
              <a:t> thing, any teaching efforts are likely to more naturally come together. Show you are genuine by mentoring students, hosting them in your group or finding groups that are a good match for them if they are interested in other options. Are their casual staff that need a champion? Have conversations with lots of people. Remember one conversation at a  time. You never know who’s cousins girlfriends brother is busting to teach First nations Indigenous science or mathematic. Key – who wants to be in this space. Scholarships in the area so students can try out the area, be mentored, earn a great wage and meet some professionals. Are there post-grad students interested in teaching in this area. Some won’t 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9027E-4D9C-4C39-A52D-0ECE49C3D62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975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9027E-4D9C-4C39-A52D-0ECE49C3D62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21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69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92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88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25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105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981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315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54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0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345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91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949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27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9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80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740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163-6D86-4131-A8E0-FEE67726521D}" type="datetimeFigureOut">
              <a:rPr lang="en-AU" smtClean="0"/>
              <a:t>1/12/2022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DCE331-CBC8-4DBF-8481-F297772662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1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2_3153A2F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18/10/relationships/comments" Target="../comments/modernComment_107_E4216DC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173C-253B-CFC2-D114-9052192907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What I learnt about putting together an Indigenous Science unit as a non-Indigenous academic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A0F26-EC1C-BA99-93F5-B03FC3708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Dr Angela Ziebell</a:t>
            </a:r>
          </a:p>
          <a:p>
            <a:r>
              <a:rPr lang="en-AU" dirty="0"/>
              <a:t>Currently Deakin University</a:t>
            </a:r>
          </a:p>
          <a:p>
            <a:r>
              <a:rPr lang="en-AU" dirty="0"/>
              <a:t>Recently Monash University</a:t>
            </a:r>
          </a:p>
        </p:txBody>
      </p:sp>
    </p:spTree>
    <p:extLst>
      <p:ext uri="{BB962C8B-B14F-4D97-AF65-F5344CB8AC3E}">
        <p14:creationId xmlns:p14="http://schemas.microsoft.com/office/powerpoint/2010/main" val="266412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81E6-8952-F550-1428-36B90979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/>
              <a:t>Where/how can you campaign for funds?</a:t>
            </a:r>
            <a:br>
              <a:rPr lang="en-AU" sz="3600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E7D6-286B-2F25-CA06-721A94694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412288" cy="3777622"/>
          </a:xfrm>
        </p:spPr>
        <p:txBody>
          <a:bodyPr>
            <a:noAutofit/>
          </a:bodyPr>
          <a:lstStyle/>
          <a:p>
            <a:r>
              <a:rPr lang="en-AU" sz="2000" dirty="0"/>
              <a:t>Education first (get to know your HR people and their KPI’s)</a:t>
            </a:r>
          </a:p>
          <a:p>
            <a:r>
              <a:rPr lang="en-AU" sz="2000" dirty="0"/>
              <a:t>Convey that this is more complicated than a normal unit/activity development</a:t>
            </a:r>
          </a:p>
          <a:p>
            <a:r>
              <a:rPr lang="en-AU" sz="2000" dirty="0"/>
              <a:t>Not necessarily a job for one person</a:t>
            </a:r>
          </a:p>
          <a:p>
            <a:r>
              <a:rPr lang="en-AU" sz="2000" dirty="0"/>
              <a:t>Keep talking to people and getting to know who the internal champion with influence might be</a:t>
            </a:r>
          </a:p>
          <a:p>
            <a:r>
              <a:rPr lang="en-AU" sz="2000" dirty="0"/>
              <a:t>A set up fund is a relatively normal thing to expect </a:t>
            </a:r>
          </a:p>
          <a:p>
            <a:r>
              <a:rPr lang="en-AU" sz="2000" dirty="0"/>
              <a:t>Understand your institution’s strategy in this space and leverage it </a:t>
            </a:r>
            <a:r>
              <a:rPr lang="en-AU" sz="2000" b="1" dirty="0"/>
              <a:t>shamelessly</a:t>
            </a:r>
          </a:p>
          <a:p>
            <a:r>
              <a:rPr lang="en-AU" sz="2000" dirty="0"/>
              <a:t>Be creative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33146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5FB41-B5B7-7B27-4BFD-EDB3F0B0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/>
              <a:t>How can I help train up my colleagues?</a:t>
            </a:r>
            <a:br>
              <a:rPr lang="en-AU" sz="3600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E403-E8EB-86F8-339C-0D1FEAEA3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73589"/>
            <a:ext cx="8915400" cy="4050986"/>
          </a:xfrm>
        </p:spPr>
        <p:txBody>
          <a:bodyPr>
            <a:normAutofit fontScale="92500"/>
          </a:bodyPr>
          <a:lstStyle/>
          <a:p>
            <a:r>
              <a:rPr lang="en-AU" sz="2000" dirty="0"/>
              <a:t>Institutional training (usually)</a:t>
            </a:r>
          </a:p>
          <a:p>
            <a:pPr lvl="1"/>
            <a:r>
              <a:rPr lang="en-AU" sz="1800" dirty="0"/>
              <a:t>Literally just book a session, they will come </a:t>
            </a:r>
          </a:p>
          <a:p>
            <a:r>
              <a:rPr lang="en-AU" sz="2000" dirty="0"/>
              <a:t>Extended training (Faculty/school to pay – EDI committee can help)</a:t>
            </a:r>
          </a:p>
          <a:p>
            <a:r>
              <a:rPr lang="en-AU" sz="2000" dirty="0"/>
              <a:t>Extended training online (e.g. CCCA, also has trauma informed cultural competency training)</a:t>
            </a:r>
          </a:p>
          <a:p>
            <a:r>
              <a:rPr lang="en-AU" sz="2000" dirty="0"/>
              <a:t>Self education </a:t>
            </a:r>
          </a:p>
          <a:p>
            <a:pPr lvl="1"/>
            <a:r>
              <a:rPr lang="en-AU" sz="1800" dirty="0"/>
              <a:t>The Frist Australians at a minimum</a:t>
            </a:r>
          </a:p>
          <a:p>
            <a:pPr lvl="1"/>
            <a:r>
              <a:rPr lang="en-AU" sz="1800" dirty="0"/>
              <a:t>First knowledges series, Dark Emu, Terri Janke’s work on knowledge sovereignty, Indigenous research methodologies books, Indigenous pedagogy books, eight-ways, two-way learning and so much more </a:t>
            </a:r>
          </a:p>
          <a:p>
            <a:r>
              <a:rPr lang="en-AU" sz="2000" dirty="0"/>
              <a:t>Bring in specialists to talk to you as a group over time (needs funding)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5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3D61-27C6-A5A5-30F4-C3A60163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Don’t reinvent the wheel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DEF6C-ADE3-06D5-8B33-17B27A858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There is now a huge number of people who have started on this journey</a:t>
            </a:r>
          </a:p>
          <a:p>
            <a:pPr lvl="1"/>
            <a:r>
              <a:rPr lang="en-AU" sz="1800" dirty="0"/>
              <a:t>E.g. join the national group for HE educators in STEM</a:t>
            </a:r>
          </a:p>
          <a:p>
            <a:r>
              <a:rPr lang="en-AU" sz="2000" dirty="0"/>
              <a:t>There are research methodologies out there to follow the impact of students assumption and biases re Aboriginal and Torres Strait Islander peoples </a:t>
            </a:r>
          </a:p>
          <a:p>
            <a:pPr lvl="1"/>
            <a:r>
              <a:rPr lang="en-AU" sz="1800" dirty="0"/>
              <a:t>Poor implementation has reinforced stereotypes on occasion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547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0A7A-309D-F088-CF12-4CE3E4F1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80375-F97C-4812-35B8-8E320953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of these things (and more) are important</a:t>
            </a:r>
          </a:p>
          <a:p>
            <a:endParaRPr lang="en-AU" dirty="0"/>
          </a:p>
          <a:p>
            <a:r>
              <a:rPr lang="en-AU" dirty="0"/>
              <a:t>It’s a marathon, help others understand the complexity and depths of relationships needed</a:t>
            </a:r>
          </a:p>
          <a:p>
            <a:endParaRPr lang="en-AU" dirty="0"/>
          </a:p>
          <a:p>
            <a:r>
              <a:rPr lang="en-AU" dirty="0"/>
              <a:t>Keep talking to others that are walking a similar path and keep helping each other and lifting up Aboriginal and Torres Strait Islander peoples as you go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362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C9B4-BAD1-5500-E997-A2D2D8D3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070" y="2741521"/>
            <a:ext cx="8911687" cy="1280890"/>
          </a:xfrm>
        </p:spPr>
        <p:txBody>
          <a:bodyPr/>
          <a:lstStyle/>
          <a:p>
            <a:r>
              <a:rPr lang="en-AU" dirty="0"/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287816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9546-205E-9B1B-679B-3EDD00EB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 for your time and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4122-91F2-3965-2789-B04A11F04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6754813" cy="2619375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AU" sz="2000" dirty="0"/>
              <a:t>Jade Kennedy, </a:t>
            </a:r>
          </a:p>
          <a:p>
            <a:pPr marL="0" indent="0">
              <a:buNone/>
            </a:pPr>
            <a:r>
              <a:rPr lang="en-AU" sz="2000" dirty="0"/>
              <a:t>Prof Jacinta </a:t>
            </a:r>
            <a:r>
              <a:rPr lang="en-AU" sz="2000" dirty="0" err="1"/>
              <a:t>Elston</a:t>
            </a:r>
            <a:r>
              <a:rPr lang="en-AU" sz="2000" dirty="0"/>
              <a:t>, </a:t>
            </a:r>
          </a:p>
          <a:p>
            <a:pPr marL="0" indent="0">
              <a:buNone/>
            </a:pPr>
            <a:r>
              <a:rPr lang="en-AU" sz="2000" dirty="0"/>
              <a:t>Jamil Tye, </a:t>
            </a:r>
          </a:p>
          <a:p>
            <a:pPr marL="0" indent="0">
              <a:buNone/>
            </a:pPr>
            <a:r>
              <a:rPr lang="en-AU" sz="2000" dirty="0"/>
              <a:t>Dr Tyson Yunkaporta,</a:t>
            </a:r>
          </a:p>
          <a:p>
            <a:pPr marL="0" indent="0">
              <a:buNone/>
            </a:pPr>
            <a:r>
              <a:rPr lang="en-AU" sz="2000" dirty="0"/>
              <a:t>Krystal de Napoli, </a:t>
            </a:r>
          </a:p>
          <a:p>
            <a:pPr marL="0" indent="0">
              <a:buNone/>
            </a:pPr>
            <a:r>
              <a:rPr lang="en-AU" sz="2000" dirty="0"/>
              <a:t>Joe Tye, </a:t>
            </a:r>
          </a:p>
          <a:p>
            <a:pPr marL="0" indent="0">
              <a:buNone/>
            </a:pPr>
            <a:r>
              <a:rPr lang="en-AU" sz="2000" dirty="0"/>
              <a:t>Drew Giles, </a:t>
            </a:r>
          </a:p>
          <a:p>
            <a:pPr marL="0" indent="0">
              <a:buNone/>
            </a:pPr>
            <a:r>
              <a:rPr lang="en-AU" sz="2000" dirty="0"/>
              <a:t>Paris Beasy, </a:t>
            </a:r>
          </a:p>
          <a:p>
            <a:pPr marL="0" indent="0">
              <a:buNone/>
            </a:pPr>
            <a:r>
              <a:rPr lang="en-AU" sz="2000" dirty="0"/>
              <a:t>John Page, </a:t>
            </a:r>
          </a:p>
          <a:p>
            <a:pPr marL="0" indent="0">
              <a:buNone/>
            </a:pPr>
            <a:r>
              <a:rPr lang="en-AU" sz="2000" dirty="0"/>
              <a:t>Prof Susan Page, </a:t>
            </a:r>
          </a:p>
          <a:p>
            <a:pPr marL="0" indent="0">
              <a:buNone/>
            </a:pPr>
            <a:r>
              <a:rPr lang="en-AU" sz="2000" dirty="0"/>
              <a:t>Prof Gawain Bodkin-Andrews, </a:t>
            </a:r>
          </a:p>
          <a:p>
            <a:pPr marL="0" indent="0">
              <a:buNone/>
            </a:pPr>
            <a:r>
              <a:rPr lang="en-AU" sz="2000" dirty="0"/>
              <a:t>Dr Al Fricker</a:t>
            </a:r>
          </a:p>
        </p:txBody>
      </p:sp>
    </p:spTree>
    <p:extLst>
      <p:ext uri="{BB962C8B-B14F-4D97-AF65-F5344CB8AC3E}">
        <p14:creationId xmlns:p14="http://schemas.microsoft.com/office/powerpoint/2010/main" val="66915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EC442-6C76-4AE5-5E2A-4C003BA4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AU" sz="3200">
                <a:solidFill>
                  <a:schemeClr val="bg1"/>
                </a:solidFill>
              </a:rPr>
              <a:t>How did I get here</a:t>
            </a:r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61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624248A5-F680-C66A-6CE3-507BF3563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9715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E8D9F2D4-FA04-9A15-0479-2F2C96A36BC8}"/>
              </a:ext>
            </a:extLst>
          </p:cNvPr>
          <p:cNvSpPr/>
          <p:nvPr/>
        </p:nvSpPr>
        <p:spPr>
          <a:xfrm>
            <a:off x="5134364" y="1763249"/>
            <a:ext cx="425473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5C998F-50C4-AFF0-7EFF-54CEA1480906}"/>
              </a:ext>
            </a:extLst>
          </p:cNvPr>
          <p:cNvSpPr/>
          <p:nvPr/>
        </p:nvSpPr>
        <p:spPr>
          <a:xfrm>
            <a:off x="5580378" y="2849952"/>
            <a:ext cx="425473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CB1BE5-0E6C-F40E-9AAE-05DBBE7619AC}"/>
              </a:ext>
            </a:extLst>
          </p:cNvPr>
          <p:cNvSpPr/>
          <p:nvPr/>
        </p:nvSpPr>
        <p:spPr>
          <a:xfrm>
            <a:off x="5934115" y="3910989"/>
            <a:ext cx="425473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A63283-23FF-8501-4B42-59261E4CC4E1}"/>
              </a:ext>
            </a:extLst>
          </p:cNvPr>
          <p:cNvSpPr/>
          <p:nvPr/>
        </p:nvSpPr>
        <p:spPr>
          <a:xfrm>
            <a:off x="6366501" y="5058354"/>
            <a:ext cx="4254733" cy="788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5" grpId="0" animBg="1"/>
      <p:bldP spid="40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EC442-6C76-4AE5-5E2A-4C003BA4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chemeClr val="bg1"/>
                </a:solidFill>
              </a:rPr>
              <a:t>How did I really get here</a:t>
            </a:r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61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624248A5-F680-C66A-6CE3-507BF3563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232882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23ECEE4-2286-B542-29C8-96821E0D8199}"/>
              </a:ext>
            </a:extLst>
          </p:cNvPr>
          <p:cNvSpPr/>
          <p:nvPr/>
        </p:nvSpPr>
        <p:spPr>
          <a:xfrm>
            <a:off x="5134364" y="1763249"/>
            <a:ext cx="425473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81F64-13D1-9F14-FF98-7F6091D98D22}"/>
              </a:ext>
            </a:extLst>
          </p:cNvPr>
          <p:cNvSpPr/>
          <p:nvPr/>
        </p:nvSpPr>
        <p:spPr>
          <a:xfrm>
            <a:off x="5560142" y="2884947"/>
            <a:ext cx="418717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FEB3C5-B4C3-9113-DD8C-5B21E7230547}"/>
              </a:ext>
            </a:extLst>
          </p:cNvPr>
          <p:cNvSpPr/>
          <p:nvPr/>
        </p:nvSpPr>
        <p:spPr>
          <a:xfrm>
            <a:off x="6001883" y="4106684"/>
            <a:ext cx="4254733" cy="64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22C8F-0250-CE86-0F61-59169F67BEE7}"/>
              </a:ext>
            </a:extLst>
          </p:cNvPr>
          <p:cNvSpPr/>
          <p:nvPr/>
        </p:nvSpPr>
        <p:spPr>
          <a:xfrm>
            <a:off x="6366501" y="5048829"/>
            <a:ext cx="4254733" cy="847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79A0347-EF38-CC9B-9291-0A7CF60CC7A5}"/>
              </a:ext>
            </a:extLst>
          </p:cNvPr>
          <p:cNvSpPr txBox="1">
            <a:spLocks/>
          </p:cNvSpPr>
          <p:nvPr/>
        </p:nvSpPr>
        <p:spPr>
          <a:xfrm>
            <a:off x="1554930" y="379389"/>
            <a:ext cx="9989370" cy="8605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>
                <a:latin typeface="+mn-lt"/>
              </a:rPr>
              <a:t>Design for our Indigenous science course – W1/2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B97EA7-05AA-DFAE-3FEA-442E2852861E}"/>
              </a:ext>
            </a:extLst>
          </p:cNvPr>
          <p:cNvSpPr txBox="1"/>
          <p:nvPr/>
        </p:nvSpPr>
        <p:spPr>
          <a:xfrm>
            <a:off x="1704016" y="1479510"/>
            <a:ext cx="4706566" cy="11237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Identify your own cultural background and how and why it matters to you</a:t>
            </a:r>
            <a:endParaRPr lang="en-A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68E627-A8E3-FF68-9B4C-04BEEB083257}"/>
              </a:ext>
            </a:extLst>
          </p:cNvPr>
          <p:cNvSpPr txBox="1"/>
          <p:nvPr/>
        </p:nvSpPr>
        <p:spPr>
          <a:xfrm>
            <a:off x="1704016" y="3059560"/>
            <a:ext cx="4764855" cy="11237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Critically </a:t>
            </a:r>
            <a:r>
              <a:rPr lang="en-US" sz="2000" dirty="0" err="1"/>
              <a:t>analyse</a:t>
            </a:r>
            <a:r>
              <a:rPr lang="en-US" sz="2000" dirty="0"/>
              <a:t> claims that science is or isn't a set of narrowly defined investigations</a:t>
            </a:r>
            <a:endParaRPr lang="en-AU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91F0A2-8FE4-039D-FA1B-6A48E9460709}"/>
              </a:ext>
            </a:extLst>
          </p:cNvPr>
          <p:cNvSpPr txBox="1"/>
          <p:nvPr/>
        </p:nvSpPr>
        <p:spPr>
          <a:xfrm>
            <a:off x="1645573" y="4662364"/>
            <a:ext cx="4823298" cy="14642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Identify important points in Australia's history that have caused Indigenous communities to lose important knowledge</a:t>
            </a:r>
            <a:endParaRPr lang="en-A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866DBD-EF61-B299-C9B7-95DADB2842B3}"/>
              </a:ext>
            </a:extLst>
          </p:cNvPr>
          <p:cNvSpPr txBox="1"/>
          <p:nvPr/>
        </p:nvSpPr>
        <p:spPr>
          <a:xfrm rot="16200000">
            <a:off x="-1018397" y="3579072"/>
            <a:ext cx="4663064" cy="4426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Learning objectives (Weeks 1 &amp; 2)</a:t>
            </a:r>
            <a:endParaRPr lang="en-AU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6ACFFC-052C-F2AD-3C42-AEDB6F190A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532" r="86694"/>
          <a:stretch/>
        </p:blipFill>
        <p:spPr>
          <a:xfrm>
            <a:off x="6947664" y="2515512"/>
            <a:ext cx="1185153" cy="1025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BF9-6310-B592-9860-74F7A5EAD0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5211"/>
          <a:stretch/>
        </p:blipFill>
        <p:spPr>
          <a:xfrm>
            <a:off x="9211669" y="2361557"/>
            <a:ext cx="1311613" cy="13336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C50E98-1913-61A7-BEAF-6D9AD3674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3282" y="2423478"/>
            <a:ext cx="1209844" cy="12098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8861061-545B-2938-6093-5C404AA043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9499" y="4677144"/>
            <a:ext cx="1047896" cy="11145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65FF4DC-3287-97C0-379D-D461DD3112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8591" y="4699187"/>
            <a:ext cx="1076475" cy="10860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05F59BE-0A9E-E9B5-DA6B-FEAF9D1091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1704" y="2376123"/>
            <a:ext cx="1190791" cy="119079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3ED9C4A-34A0-7061-5AE9-DBE5BBF6C6AB}"/>
              </a:ext>
            </a:extLst>
          </p:cNvPr>
          <p:cNvSpPr txBox="1"/>
          <p:nvPr/>
        </p:nvSpPr>
        <p:spPr>
          <a:xfrm>
            <a:off x="7947809" y="1847711"/>
            <a:ext cx="3596491" cy="510778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Pre-class activities</a:t>
            </a:r>
            <a:endParaRPr lang="en-A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AAD72E-759D-4A47-6A7E-78119F3D0536}"/>
              </a:ext>
            </a:extLst>
          </p:cNvPr>
          <p:cNvSpPr txBox="1"/>
          <p:nvPr/>
        </p:nvSpPr>
        <p:spPr>
          <a:xfrm>
            <a:off x="8052804" y="4136349"/>
            <a:ext cx="2808051" cy="510778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In-class activities</a:t>
            </a:r>
            <a:endParaRPr lang="en-A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ABF2E92-D090-0E43-B29A-B9AA041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532" r="86694"/>
          <a:stretch/>
        </p:blipFill>
        <p:spPr>
          <a:xfrm>
            <a:off x="10066272" y="4729301"/>
            <a:ext cx="1185153" cy="102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8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5B0A-DFA5-69F0-48E0-C803AC5F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did I learn early on and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E1F0-4CB0-2006-2E5D-52633477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Consultation, consultation, consultation</a:t>
            </a:r>
          </a:p>
          <a:p>
            <a:r>
              <a:rPr lang="en-AU" sz="2000" dirty="0"/>
              <a:t>Who I can lift up</a:t>
            </a:r>
          </a:p>
          <a:p>
            <a:r>
              <a:rPr lang="en-AU" sz="2000" dirty="0"/>
              <a:t>Where I can campaign for funds</a:t>
            </a:r>
          </a:p>
          <a:p>
            <a:r>
              <a:rPr lang="en-AU" sz="2000" dirty="0"/>
              <a:t>How I can help train up my colleagues</a:t>
            </a:r>
          </a:p>
          <a:p>
            <a:r>
              <a:rPr lang="en-AU" sz="2000" dirty="0"/>
              <a:t>Don’t reinvent the wheel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67992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170-D7C5-1AEB-E189-172FC296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Consultation, consultation,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7D64-BCBD-375A-68A4-BAC36A5E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Nothing can happen without consultation</a:t>
            </a:r>
          </a:p>
          <a:p>
            <a:pPr lvl="1"/>
            <a:r>
              <a:rPr lang="en-AU" sz="2000" dirty="0"/>
              <a:t>This can be freeing</a:t>
            </a:r>
          </a:p>
          <a:p>
            <a:pPr lvl="1"/>
            <a:r>
              <a:rPr lang="en-AU" sz="2000" dirty="0"/>
              <a:t>Nothing about us without us</a:t>
            </a:r>
          </a:p>
          <a:p>
            <a:pPr lvl="1"/>
            <a:r>
              <a:rPr lang="en-AU" sz="2000" dirty="0"/>
              <a:t>Protects against so many bad outcomes</a:t>
            </a:r>
          </a:p>
          <a:p>
            <a:r>
              <a:rPr lang="en-AU" sz="2000" dirty="0"/>
              <a:t>You will need a lot of time – needs to be explicitly explained to management</a:t>
            </a:r>
          </a:p>
          <a:p>
            <a:r>
              <a:rPr lang="en-AU" sz="2000" dirty="0"/>
              <a:t>Build your own relationships one conversation at a time</a:t>
            </a:r>
          </a:p>
        </p:txBody>
      </p:sp>
    </p:spTree>
    <p:extLst>
      <p:ext uri="{BB962C8B-B14F-4D97-AF65-F5344CB8AC3E}">
        <p14:creationId xmlns:p14="http://schemas.microsoft.com/office/powerpoint/2010/main" val="381809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170F-CC46-62AC-42A8-A286EFD4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Who can you lift up?</a:t>
            </a:r>
            <a:br>
              <a:rPr lang="en-AU" sz="3600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5525-8F85-DF06-4C0C-EC29ED6E2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Privilege Indigenous voices</a:t>
            </a:r>
          </a:p>
          <a:p>
            <a:r>
              <a:rPr lang="en-AU" sz="2000" dirty="0"/>
              <a:t>Lifting up Indigenous students and colleagues</a:t>
            </a:r>
          </a:p>
          <a:p>
            <a:r>
              <a:rPr lang="en-AU" sz="2000" dirty="0"/>
              <a:t>Scholarships</a:t>
            </a:r>
          </a:p>
          <a:p>
            <a:r>
              <a:rPr lang="en-AU" sz="2000" dirty="0"/>
              <a:t>Work for post-grad students</a:t>
            </a:r>
          </a:p>
          <a:p>
            <a:r>
              <a:rPr lang="en-AU" sz="2000" dirty="0"/>
              <a:t>Work for grads</a:t>
            </a:r>
          </a:p>
          <a:p>
            <a:r>
              <a:rPr lang="en-AU" sz="2000" dirty="0"/>
              <a:t>Support for casual staff </a:t>
            </a:r>
          </a:p>
        </p:txBody>
      </p:sp>
    </p:spTree>
    <p:extLst>
      <p:ext uri="{BB962C8B-B14F-4D97-AF65-F5344CB8AC3E}">
        <p14:creationId xmlns:p14="http://schemas.microsoft.com/office/powerpoint/2010/main" val="8059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4039</TotalTime>
  <Words>920</Words>
  <Application>Microsoft Office PowerPoint</Application>
  <PresentationFormat>Widescreen</PresentationFormat>
  <Paragraphs>94</Paragraphs>
  <Slides>13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What I learnt about putting together an Indigenous Science unit as a non-Indigenous academic</vt:lpstr>
      <vt:lpstr>Acknowledgement</vt:lpstr>
      <vt:lpstr>Thank you for your time and advice</vt:lpstr>
      <vt:lpstr>How did I get here</vt:lpstr>
      <vt:lpstr>How did I really get here</vt:lpstr>
      <vt:lpstr>PowerPoint Presentation</vt:lpstr>
      <vt:lpstr>What did I learn early on and how?</vt:lpstr>
      <vt:lpstr>Consultation, consultation, consultation</vt:lpstr>
      <vt:lpstr>Who can you lift up? </vt:lpstr>
      <vt:lpstr>Where/how can you campaign for funds? </vt:lpstr>
      <vt:lpstr>How can I help train up my colleagues? </vt:lpstr>
      <vt:lpstr>Don’t reinvent the wheel</vt:lpstr>
      <vt:lpstr>Summary…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Ziebell</dc:creator>
  <cp:lastModifiedBy>Angela Ziebell</cp:lastModifiedBy>
  <cp:revision>1</cp:revision>
  <dcterms:created xsi:type="dcterms:W3CDTF">2022-11-27T22:23:52Z</dcterms:created>
  <dcterms:modified xsi:type="dcterms:W3CDTF">2022-12-01T21:01:21Z</dcterms:modified>
</cp:coreProperties>
</file>