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5" r:id="rId6"/>
    <p:sldId id="262" r:id="rId7"/>
    <p:sldId id="263" r:id="rId8"/>
    <p:sldId id="264" r:id="rId9"/>
    <p:sldId id="261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C657B-9686-48C7-B5C3-38EF79717083}" type="datetimeFigureOut">
              <a:rPr lang="en-AU" smtClean="0"/>
              <a:t>13/2/20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22B3A-30FE-4DAA-866E-D0C5AFD6D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9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>
            <a:spLocks noChangeAspect="1"/>
          </p:cNvSpPr>
          <p:nvPr userDrawn="1"/>
        </p:nvSpPr>
        <p:spPr>
          <a:xfrm>
            <a:off x="-1638" y="0"/>
            <a:ext cx="9144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grpSp>
        <p:nvGrpSpPr>
          <p:cNvPr id="65" name="Group 64"/>
          <p:cNvGrpSpPr>
            <a:grpSpLocks noChangeAspect="1"/>
          </p:cNvGrpSpPr>
          <p:nvPr userDrawn="1"/>
        </p:nvGrpSpPr>
        <p:grpSpPr>
          <a:xfrm>
            <a:off x="0" y="4122124"/>
            <a:ext cx="9144000" cy="2734836"/>
            <a:chOff x="0" y="3959226"/>
            <a:chExt cx="9718676" cy="2906713"/>
          </a:xfrm>
        </p:grpSpPr>
        <p:sp>
          <p:nvSpPr>
            <p:cNvPr id="67" name="Freeform 5"/>
            <p:cNvSpPr>
              <a:spLocks/>
            </p:cNvSpPr>
            <p:nvPr userDrawn="1"/>
          </p:nvSpPr>
          <p:spPr bwMode="auto">
            <a:xfrm>
              <a:off x="0" y="3959226"/>
              <a:ext cx="8688388" cy="2906713"/>
            </a:xfrm>
            <a:custGeom>
              <a:avLst/>
              <a:gdLst>
                <a:gd name="T0" fmla="*/ 0 w 5473"/>
                <a:gd name="T1" fmla="*/ 0 h 1831"/>
                <a:gd name="T2" fmla="*/ 0 w 5473"/>
                <a:gd name="T3" fmla="*/ 1831 h 1831"/>
                <a:gd name="T4" fmla="*/ 4869 w 5473"/>
                <a:gd name="T5" fmla="*/ 1831 h 1831"/>
                <a:gd name="T6" fmla="*/ 5473 w 5473"/>
                <a:gd name="T7" fmla="*/ 878 h 1831"/>
                <a:gd name="T8" fmla="*/ 4869 w 5473"/>
                <a:gd name="T9" fmla="*/ 0 h 1831"/>
                <a:gd name="T10" fmla="*/ 0 w 5473"/>
                <a:gd name="T11" fmla="*/ 0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3" h="1831">
                  <a:moveTo>
                    <a:pt x="0" y="0"/>
                  </a:moveTo>
                  <a:lnTo>
                    <a:pt x="0" y="1831"/>
                  </a:lnTo>
                  <a:lnTo>
                    <a:pt x="4869" y="1831"/>
                  </a:lnTo>
                  <a:lnTo>
                    <a:pt x="5473" y="878"/>
                  </a:lnTo>
                  <a:lnTo>
                    <a:pt x="4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6"/>
            <p:cNvSpPr>
              <a:spLocks/>
            </p:cNvSpPr>
            <p:nvPr userDrawn="1"/>
          </p:nvSpPr>
          <p:spPr bwMode="auto">
            <a:xfrm>
              <a:off x="5722938" y="3959226"/>
              <a:ext cx="3995738" cy="2906713"/>
            </a:xfrm>
            <a:custGeom>
              <a:avLst/>
              <a:gdLst>
                <a:gd name="T0" fmla="*/ 0 w 2517"/>
                <a:gd name="T1" fmla="*/ 1831 h 1831"/>
                <a:gd name="T2" fmla="*/ 2517 w 2517"/>
                <a:gd name="T3" fmla="*/ 1831 h 1831"/>
                <a:gd name="T4" fmla="*/ 1270 w 2517"/>
                <a:gd name="T5" fmla="*/ 0 h 1831"/>
                <a:gd name="T6" fmla="*/ 0 w 2517"/>
                <a:gd name="T7" fmla="*/ 1831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7" h="1831">
                  <a:moveTo>
                    <a:pt x="0" y="1831"/>
                  </a:moveTo>
                  <a:lnTo>
                    <a:pt x="2517" y="1831"/>
                  </a:lnTo>
                  <a:lnTo>
                    <a:pt x="1270" y="0"/>
                  </a:lnTo>
                  <a:lnTo>
                    <a:pt x="0" y="1831"/>
                  </a:lnTo>
                  <a:close/>
                </a:path>
              </a:pathLst>
            </a:custGeom>
            <a:solidFill>
              <a:srgbClr val="B28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7"/>
            <p:cNvSpPr>
              <a:spLocks/>
            </p:cNvSpPr>
            <p:nvPr userDrawn="1"/>
          </p:nvSpPr>
          <p:spPr bwMode="auto">
            <a:xfrm>
              <a:off x="5689600" y="3959226"/>
              <a:ext cx="2055813" cy="1470025"/>
            </a:xfrm>
            <a:custGeom>
              <a:avLst/>
              <a:gdLst>
                <a:gd name="T0" fmla="*/ 0 w 1295"/>
                <a:gd name="T1" fmla="*/ 0 h 926"/>
                <a:gd name="T2" fmla="*/ 653 w 1295"/>
                <a:gd name="T3" fmla="*/ 926 h 926"/>
                <a:gd name="T4" fmla="*/ 1295 w 1295"/>
                <a:gd name="T5" fmla="*/ 0 h 926"/>
                <a:gd name="T6" fmla="*/ 0 w 1295"/>
                <a:gd name="T7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5" h="926">
                  <a:moveTo>
                    <a:pt x="0" y="0"/>
                  </a:moveTo>
                  <a:lnTo>
                    <a:pt x="653" y="926"/>
                  </a:lnTo>
                  <a:lnTo>
                    <a:pt x="12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8"/>
            <p:cNvSpPr>
              <a:spLocks/>
            </p:cNvSpPr>
            <p:nvPr userDrawn="1"/>
          </p:nvSpPr>
          <p:spPr bwMode="auto">
            <a:xfrm>
              <a:off x="5695950" y="5427663"/>
              <a:ext cx="2044700" cy="1438275"/>
            </a:xfrm>
            <a:custGeom>
              <a:avLst/>
              <a:gdLst>
                <a:gd name="T0" fmla="*/ 0 w 1288"/>
                <a:gd name="T1" fmla="*/ 906 h 906"/>
                <a:gd name="T2" fmla="*/ 1288 w 1288"/>
                <a:gd name="T3" fmla="*/ 906 h 906"/>
                <a:gd name="T4" fmla="*/ 649 w 1288"/>
                <a:gd name="T5" fmla="*/ 0 h 906"/>
                <a:gd name="T6" fmla="*/ 0 w 1288"/>
                <a:gd name="T7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8" h="906">
                  <a:moveTo>
                    <a:pt x="0" y="906"/>
                  </a:moveTo>
                  <a:lnTo>
                    <a:pt x="1288" y="906"/>
                  </a:lnTo>
                  <a:lnTo>
                    <a:pt x="649" y="0"/>
                  </a:lnTo>
                  <a:lnTo>
                    <a:pt x="0" y="9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7F70FE-4379-4034-B5C3-5D86CE58966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59" y="4748001"/>
            <a:ext cx="4511944" cy="976891"/>
          </a:xfrm>
        </p:spPr>
        <p:txBody>
          <a:bodyPr anchor="t">
            <a:no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6" name="TextBox 65"/>
          <p:cNvSpPr txBox="1"/>
          <p:nvPr userDrawn="1"/>
        </p:nvSpPr>
        <p:spPr>
          <a:xfrm>
            <a:off x="383059" y="5775033"/>
            <a:ext cx="1223452" cy="576875"/>
          </a:xfrm>
          <a:prstGeom prst="rect">
            <a:avLst/>
          </a:prstGeom>
          <a:noFill/>
        </p:spPr>
        <p:txBody>
          <a:bodyPr wrap="square" lIns="54000" tIns="54000" rIns="54000" bIns="5400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AU" sz="1600" cap="all" spc="-120" baseline="0" dirty="0">
                <a:solidFill>
                  <a:schemeClr val="bg1"/>
                </a:solidFill>
              </a:rPr>
              <a:t>Date:</a:t>
            </a:r>
          </a:p>
          <a:p>
            <a:pPr>
              <a:lnSpc>
                <a:spcPct val="95000"/>
              </a:lnSpc>
            </a:pPr>
            <a:r>
              <a:rPr lang="en-AU" sz="1600" cap="all" spc="-120" baseline="0" dirty="0">
                <a:solidFill>
                  <a:schemeClr val="bg1"/>
                </a:solidFill>
              </a:rPr>
              <a:t>Presented by: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467" y="5851878"/>
            <a:ext cx="3847536" cy="198424"/>
          </a:xfrm>
        </p:spPr>
        <p:txBody>
          <a:bodyPr lIns="54000" tIns="0" rIns="0" bIns="0"/>
          <a:lstStyle>
            <a:lvl1pPr>
              <a:lnSpc>
                <a:spcPct val="90000"/>
              </a:lnSpc>
              <a:defRPr sz="1600">
                <a:solidFill>
                  <a:schemeClr val="bg1"/>
                </a:solidFill>
              </a:defRPr>
            </a:lvl1pPr>
          </a:lstStyle>
          <a:p>
            <a:fld id="{E2D98353-41FE-4A9A-9FCF-9FADE86441E2}" type="datetimeFigureOut">
              <a:rPr lang="en-AU" smtClean="0"/>
              <a:pPr/>
              <a:t>13/2/20</a:t>
            </a:fld>
            <a:endParaRPr lang="en-AU" dirty="0"/>
          </a:p>
        </p:txBody>
      </p:sp>
      <p:sp>
        <p:nvSpPr>
          <p:cNvPr id="69" name="Text Placeholder 67"/>
          <p:cNvSpPr>
            <a:spLocks noGrp="1"/>
          </p:cNvSpPr>
          <p:nvPr>
            <p:ph type="body" sz="quarter" idx="14"/>
          </p:nvPr>
        </p:nvSpPr>
        <p:spPr>
          <a:xfrm>
            <a:off x="1580683" y="6049540"/>
            <a:ext cx="3320620" cy="252379"/>
          </a:xfrm>
        </p:spPr>
        <p:txBody>
          <a:bodyPr lIns="54000" tIns="0" rIns="0" bIns="0"/>
          <a:lstStyle>
            <a:lvl1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 b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6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6pPr>
            <a:lvl7pPr marL="0">
              <a:lnSpc>
                <a:spcPct val="100000"/>
              </a:lnSpc>
              <a:spcAft>
                <a:spcPts val="0"/>
              </a:spcAft>
              <a:defRPr sz="16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6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3" name="Straight Connector 72"/>
          <p:cNvCxnSpPr/>
          <p:nvPr userDrawn="1"/>
        </p:nvCxnSpPr>
        <p:spPr>
          <a:xfrm>
            <a:off x="423837" y="4504623"/>
            <a:ext cx="3821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>
            <a:grpSpLocks noChangeAspect="1"/>
          </p:cNvGrpSpPr>
          <p:nvPr userDrawn="1"/>
        </p:nvGrpSpPr>
        <p:grpSpPr>
          <a:xfrm>
            <a:off x="1882384" y="330366"/>
            <a:ext cx="1113853" cy="786392"/>
            <a:chOff x="180000" y="180000"/>
            <a:chExt cx="2673350" cy="1889760"/>
          </a:xfrm>
        </p:grpSpPr>
        <p:sp>
          <p:nvSpPr>
            <p:cNvPr id="75" name="Freeform 80"/>
            <p:cNvSpPr>
              <a:spLocks noEditPoints="1"/>
            </p:cNvSpPr>
            <p:nvPr userDrawn="1"/>
          </p:nvSpPr>
          <p:spPr bwMode="auto">
            <a:xfrm>
              <a:off x="2578395" y="1199810"/>
              <a:ext cx="274955" cy="356235"/>
            </a:xfrm>
            <a:custGeom>
              <a:avLst/>
              <a:gdLst>
                <a:gd name="T0" fmla="*/ 87 w 115"/>
                <a:gd name="T1" fmla="*/ 47 h 149"/>
                <a:gd name="T2" fmla="*/ 62 w 115"/>
                <a:gd name="T3" fmla="*/ 23 h 149"/>
                <a:gd name="T4" fmla="*/ 26 w 115"/>
                <a:gd name="T5" fmla="*/ 23 h 149"/>
                <a:gd name="T6" fmla="*/ 26 w 115"/>
                <a:gd name="T7" fmla="*/ 70 h 149"/>
                <a:gd name="T8" fmla="*/ 62 w 115"/>
                <a:gd name="T9" fmla="*/ 70 h 149"/>
                <a:gd name="T10" fmla="*/ 87 w 115"/>
                <a:gd name="T11" fmla="*/ 47 h 149"/>
                <a:gd name="T12" fmla="*/ 85 w 115"/>
                <a:gd name="T13" fmla="*/ 149 h 149"/>
                <a:gd name="T14" fmla="*/ 52 w 115"/>
                <a:gd name="T15" fmla="*/ 93 h 149"/>
                <a:gd name="T16" fmla="*/ 26 w 115"/>
                <a:gd name="T17" fmla="*/ 93 h 149"/>
                <a:gd name="T18" fmla="*/ 26 w 115"/>
                <a:gd name="T19" fmla="*/ 149 h 149"/>
                <a:gd name="T20" fmla="*/ 0 w 115"/>
                <a:gd name="T21" fmla="*/ 149 h 149"/>
                <a:gd name="T22" fmla="*/ 0 w 115"/>
                <a:gd name="T23" fmla="*/ 0 h 149"/>
                <a:gd name="T24" fmla="*/ 65 w 115"/>
                <a:gd name="T25" fmla="*/ 0 h 149"/>
                <a:gd name="T26" fmla="*/ 114 w 115"/>
                <a:gd name="T27" fmla="*/ 47 h 149"/>
                <a:gd name="T28" fmla="*/ 79 w 115"/>
                <a:gd name="T29" fmla="*/ 90 h 149"/>
                <a:gd name="T30" fmla="*/ 115 w 115"/>
                <a:gd name="T31" fmla="*/ 149 h 149"/>
                <a:gd name="T32" fmla="*/ 85 w 115"/>
                <a:gd name="T3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49">
                  <a:moveTo>
                    <a:pt x="87" y="47"/>
                  </a:moveTo>
                  <a:cubicBezTo>
                    <a:pt x="87" y="32"/>
                    <a:pt x="76" y="23"/>
                    <a:pt x="62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76" y="70"/>
                    <a:pt x="87" y="61"/>
                    <a:pt x="87" y="47"/>
                  </a:cubicBezTo>
                  <a:moveTo>
                    <a:pt x="85" y="149"/>
                  </a:moveTo>
                  <a:cubicBezTo>
                    <a:pt x="52" y="93"/>
                    <a:pt x="52" y="93"/>
                    <a:pt x="52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5" y="0"/>
                    <a:pt x="114" y="19"/>
                    <a:pt x="114" y="47"/>
                  </a:cubicBezTo>
                  <a:cubicBezTo>
                    <a:pt x="114" y="73"/>
                    <a:pt x="96" y="88"/>
                    <a:pt x="79" y="90"/>
                  </a:cubicBezTo>
                  <a:cubicBezTo>
                    <a:pt x="115" y="149"/>
                    <a:pt x="115" y="149"/>
                    <a:pt x="115" y="149"/>
                  </a:cubicBezTo>
                  <a:lnTo>
                    <a:pt x="85" y="149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6" name="Rectangle 75"/>
            <p:cNvSpPr>
              <a:spLocks noChangeArrowheads="1"/>
            </p:cNvSpPr>
            <p:nvPr userDrawn="1"/>
          </p:nvSpPr>
          <p:spPr bwMode="auto">
            <a:xfrm>
              <a:off x="199050" y="186985"/>
              <a:ext cx="90805" cy="353695"/>
            </a:xfrm>
            <a:prstGeom prst="rect">
              <a:avLst/>
            </a:pr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7" name="Freeform 82"/>
            <p:cNvSpPr>
              <a:spLocks/>
            </p:cNvSpPr>
            <p:nvPr userDrawn="1"/>
          </p:nvSpPr>
          <p:spPr bwMode="auto">
            <a:xfrm>
              <a:off x="319065" y="186985"/>
              <a:ext cx="384810" cy="353695"/>
            </a:xfrm>
            <a:custGeom>
              <a:avLst/>
              <a:gdLst>
                <a:gd name="T0" fmla="*/ 210 w 606"/>
                <a:gd name="T1" fmla="*/ 557 h 557"/>
                <a:gd name="T2" fmla="*/ 0 w 606"/>
                <a:gd name="T3" fmla="*/ 0 h 557"/>
                <a:gd name="T4" fmla="*/ 165 w 606"/>
                <a:gd name="T5" fmla="*/ 0 h 557"/>
                <a:gd name="T6" fmla="*/ 301 w 606"/>
                <a:gd name="T7" fmla="*/ 403 h 557"/>
                <a:gd name="T8" fmla="*/ 440 w 606"/>
                <a:gd name="T9" fmla="*/ 0 h 557"/>
                <a:gd name="T10" fmla="*/ 606 w 606"/>
                <a:gd name="T11" fmla="*/ 0 h 557"/>
                <a:gd name="T12" fmla="*/ 391 w 606"/>
                <a:gd name="T13" fmla="*/ 557 h 557"/>
                <a:gd name="T14" fmla="*/ 210 w 606"/>
                <a:gd name="T15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6" h="557">
                  <a:moveTo>
                    <a:pt x="210" y="557"/>
                  </a:moveTo>
                  <a:lnTo>
                    <a:pt x="0" y="0"/>
                  </a:lnTo>
                  <a:lnTo>
                    <a:pt x="165" y="0"/>
                  </a:lnTo>
                  <a:lnTo>
                    <a:pt x="301" y="403"/>
                  </a:lnTo>
                  <a:lnTo>
                    <a:pt x="440" y="0"/>
                  </a:lnTo>
                  <a:lnTo>
                    <a:pt x="606" y="0"/>
                  </a:lnTo>
                  <a:lnTo>
                    <a:pt x="391" y="557"/>
                  </a:lnTo>
                  <a:lnTo>
                    <a:pt x="210" y="557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8" name="Freeform 83"/>
            <p:cNvSpPr>
              <a:spLocks noEditPoints="1"/>
            </p:cNvSpPr>
            <p:nvPr userDrawn="1"/>
          </p:nvSpPr>
          <p:spPr bwMode="auto">
            <a:xfrm>
              <a:off x="667680" y="186985"/>
              <a:ext cx="385445" cy="353695"/>
            </a:xfrm>
            <a:custGeom>
              <a:avLst/>
              <a:gdLst>
                <a:gd name="T0" fmla="*/ 302 w 607"/>
                <a:gd name="T1" fmla="*/ 143 h 557"/>
                <a:gd name="T2" fmla="*/ 230 w 607"/>
                <a:gd name="T3" fmla="*/ 354 h 557"/>
                <a:gd name="T4" fmla="*/ 373 w 607"/>
                <a:gd name="T5" fmla="*/ 354 h 557"/>
                <a:gd name="T6" fmla="*/ 302 w 607"/>
                <a:gd name="T7" fmla="*/ 143 h 557"/>
                <a:gd name="T8" fmla="*/ 441 w 607"/>
                <a:gd name="T9" fmla="*/ 557 h 557"/>
                <a:gd name="T10" fmla="*/ 415 w 607"/>
                <a:gd name="T11" fmla="*/ 478 h 557"/>
                <a:gd name="T12" fmla="*/ 192 w 607"/>
                <a:gd name="T13" fmla="*/ 478 h 557"/>
                <a:gd name="T14" fmla="*/ 166 w 607"/>
                <a:gd name="T15" fmla="*/ 557 h 557"/>
                <a:gd name="T16" fmla="*/ 0 w 607"/>
                <a:gd name="T17" fmla="*/ 557 h 557"/>
                <a:gd name="T18" fmla="*/ 211 w 607"/>
                <a:gd name="T19" fmla="*/ 0 h 557"/>
                <a:gd name="T20" fmla="*/ 392 w 607"/>
                <a:gd name="T21" fmla="*/ 0 h 557"/>
                <a:gd name="T22" fmla="*/ 607 w 607"/>
                <a:gd name="T23" fmla="*/ 557 h 557"/>
                <a:gd name="T24" fmla="*/ 441 w 607"/>
                <a:gd name="T25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557">
                  <a:moveTo>
                    <a:pt x="302" y="143"/>
                  </a:moveTo>
                  <a:lnTo>
                    <a:pt x="230" y="354"/>
                  </a:lnTo>
                  <a:lnTo>
                    <a:pt x="373" y="354"/>
                  </a:lnTo>
                  <a:lnTo>
                    <a:pt x="302" y="143"/>
                  </a:lnTo>
                  <a:close/>
                  <a:moveTo>
                    <a:pt x="441" y="557"/>
                  </a:moveTo>
                  <a:lnTo>
                    <a:pt x="415" y="478"/>
                  </a:lnTo>
                  <a:lnTo>
                    <a:pt x="192" y="478"/>
                  </a:lnTo>
                  <a:lnTo>
                    <a:pt x="166" y="557"/>
                  </a:lnTo>
                  <a:lnTo>
                    <a:pt x="0" y="557"/>
                  </a:lnTo>
                  <a:lnTo>
                    <a:pt x="211" y="0"/>
                  </a:lnTo>
                  <a:lnTo>
                    <a:pt x="392" y="0"/>
                  </a:lnTo>
                  <a:lnTo>
                    <a:pt x="607" y="557"/>
                  </a:lnTo>
                  <a:lnTo>
                    <a:pt x="441" y="557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9" name="Freeform 84"/>
            <p:cNvSpPr>
              <a:spLocks/>
            </p:cNvSpPr>
            <p:nvPr userDrawn="1"/>
          </p:nvSpPr>
          <p:spPr bwMode="auto">
            <a:xfrm>
              <a:off x="1081701" y="186984"/>
              <a:ext cx="332106" cy="353696"/>
            </a:xfrm>
            <a:custGeom>
              <a:avLst/>
              <a:gdLst>
                <a:gd name="T0" fmla="*/ 384 w 523"/>
                <a:gd name="T1" fmla="*/ 557 h 557"/>
                <a:gd name="T2" fmla="*/ 147 w 523"/>
                <a:gd name="T3" fmla="*/ 234 h 557"/>
                <a:gd name="T4" fmla="*/ 147 w 523"/>
                <a:gd name="T5" fmla="*/ 557 h 557"/>
                <a:gd name="T6" fmla="*/ 0 w 523"/>
                <a:gd name="T7" fmla="*/ 557 h 557"/>
                <a:gd name="T8" fmla="*/ 0 w 523"/>
                <a:gd name="T9" fmla="*/ 0 h 557"/>
                <a:gd name="T10" fmla="*/ 150 w 523"/>
                <a:gd name="T11" fmla="*/ 0 h 557"/>
                <a:gd name="T12" fmla="*/ 376 w 523"/>
                <a:gd name="T13" fmla="*/ 305 h 557"/>
                <a:gd name="T14" fmla="*/ 376 w 523"/>
                <a:gd name="T15" fmla="*/ 0 h 557"/>
                <a:gd name="T16" fmla="*/ 523 w 523"/>
                <a:gd name="T17" fmla="*/ 0 h 557"/>
                <a:gd name="T18" fmla="*/ 523 w 523"/>
                <a:gd name="T19" fmla="*/ 557 h 557"/>
                <a:gd name="T20" fmla="*/ 384 w 523"/>
                <a:gd name="T21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3" h="557">
                  <a:moveTo>
                    <a:pt x="384" y="557"/>
                  </a:moveTo>
                  <a:lnTo>
                    <a:pt x="147" y="234"/>
                  </a:lnTo>
                  <a:lnTo>
                    <a:pt x="147" y="557"/>
                  </a:lnTo>
                  <a:lnTo>
                    <a:pt x="0" y="5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376" y="305"/>
                  </a:lnTo>
                  <a:lnTo>
                    <a:pt x="376" y="0"/>
                  </a:lnTo>
                  <a:lnTo>
                    <a:pt x="523" y="0"/>
                  </a:lnTo>
                  <a:lnTo>
                    <a:pt x="523" y="557"/>
                  </a:lnTo>
                  <a:lnTo>
                    <a:pt x="384" y="557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0" name="Freeform 85"/>
            <p:cNvSpPr>
              <a:spLocks/>
            </p:cNvSpPr>
            <p:nvPr userDrawn="1"/>
          </p:nvSpPr>
          <p:spPr bwMode="auto">
            <a:xfrm>
              <a:off x="1483020" y="186985"/>
              <a:ext cx="330200" cy="353695"/>
            </a:xfrm>
            <a:custGeom>
              <a:avLst/>
              <a:gdLst>
                <a:gd name="T0" fmla="*/ 377 w 520"/>
                <a:gd name="T1" fmla="*/ 557 h 557"/>
                <a:gd name="T2" fmla="*/ 377 w 520"/>
                <a:gd name="T3" fmla="*/ 335 h 557"/>
                <a:gd name="T4" fmla="*/ 143 w 520"/>
                <a:gd name="T5" fmla="*/ 335 h 557"/>
                <a:gd name="T6" fmla="*/ 143 w 520"/>
                <a:gd name="T7" fmla="*/ 557 h 557"/>
                <a:gd name="T8" fmla="*/ 0 w 520"/>
                <a:gd name="T9" fmla="*/ 557 h 557"/>
                <a:gd name="T10" fmla="*/ 0 w 520"/>
                <a:gd name="T11" fmla="*/ 0 h 557"/>
                <a:gd name="T12" fmla="*/ 143 w 520"/>
                <a:gd name="T13" fmla="*/ 0 h 557"/>
                <a:gd name="T14" fmla="*/ 143 w 520"/>
                <a:gd name="T15" fmla="*/ 207 h 557"/>
                <a:gd name="T16" fmla="*/ 377 w 520"/>
                <a:gd name="T17" fmla="*/ 207 h 557"/>
                <a:gd name="T18" fmla="*/ 377 w 520"/>
                <a:gd name="T19" fmla="*/ 0 h 557"/>
                <a:gd name="T20" fmla="*/ 520 w 520"/>
                <a:gd name="T21" fmla="*/ 0 h 557"/>
                <a:gd name="T22" fmla="*/ 520 w 520"/>
                <a:gd name="T23" fmla="*/ 557 h 557"/>
                <a:gd name="T24" fmla="*/ 377 w 520"/>
                <a:gd name="T25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0" h="557">
                  <a:moveTo>
                    <a:pt x="377" y="557"/>
                  </a:moveTo>
                  <a:lnTo>
                    <a:pt x="377" y="335"/>
                  </a:lnTo>
                  <a:lnTo>
                    <a:pt x="143" y="335"/>
                  </a:lnTo>
                  <a:lnTo>
                    <a:pt x="143" y="557"/>
                  </a:lnTo>
                  <a:lnTo>
                    <a:pt x="0" y="557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07"/>
                  </a:lnTo>
                  <a:lnTo>
                    <a:pt x="377" y="207"/>
                  </a:lnTo>
                  <a:lnTo>
                    <a:pt x="377" y="0"/>
                  </a:lnTo>
                  <a:lnTo>
                    <a:pt x="520" y="0"/>
                  </a:lnTo>
                  <a:lnTo>
                    <a:pt x="520" y="557"/>
                  </a:lnTo>
                  <a:lnTo>
                    <a:pt x="377" y="557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1" name="Freeform 86"/>
            <p:cNvSpPr>
              <a:spLocks noEditPoints="1"/>
            </p:cNvSpPr>
            <p:nvPr userDrawn="1"/>
          </p:nvSpPr>
          <p:spPr bwMode="auto">
            <a:xfrm>
              <a:off x="1865925" y="180000"/>
              <a:ext cx="377825" cy="367665"/>
            </a:xfrm>
            <a:custGeom>
              <a:avLst/>
              <a:gdLst>
                <a:gd name="T0" fmla="*/ 119 w 158"/>
                <a:gd name="T1" fmla="*/ 77 h 154"/>
                <a:gd name="T2" fmla="*/ 79 w 158"/>
                <a:gd name="T3" fmla="*/ 34 h 154"/>
                <a:gd name="T4" fmla="*/ 39 w 158"/>
                <a:gd name="T5" fmla="*/ 77 h 154"/>
                <a:gd name="T6" fmla="*/ 79 w 158"/>
                <a:gd name="T7" fmla="*/ 120 h 154"/>
                <a:gd name="T8" fmla="*/ 119 w 158"/>
                <a:gd name="T9" fmla="*/ 77 h 154"/>
                <a:gd name="T10" fmla="*/ 0 w 158"/>
                <a:gd name="T11" fmla="*/ 77 h 154"/>
                <a:gd name="T12" fmla="*/ 79 w 158"/>
                <a:gd name="T13" fmla="*/ 0 h 154"/>
                <a:gd name="T14" fmla="*/ 158 w 158"/>
                <a:gd name="T15" fmla="*/ 77 h 154"/>
                <a:gd name="T16" fmla="*/ 79 w 158"/>
                <a:gd name="T17" fmla="*/ 154 h 154"/>
                <a:gd name="T18" fmla="*/ 0 w 158"/>
                <a:gd name="T1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54">
                  <a:moveTo>
                    <a:pt x="119" y="77"/>
                  </a:moveTo>
                  <a:cubicBezTo>
                    <a:pt x="119" y="53"/>
                    <a:pt x="104" y="34"/>
                    <a:pt x="79" y="34"/>
                  </a:cubicBezTo>
                  <a:cubicBezTo>
                    <a:pt x="54" y="34"/>
                    <a:pt x="39" y="53"/>
                    <a:pt x="39" y="77"/>
                  </a:cubicBezTo>
                  <a:cubicBezTo>
                    <a:pt x="39" y="101"/>
                    <a:pt x="54" y="120"/>
                    <a:pt x="79" y="120"/>
                  </a:cubicBezTo>
                  <a:cubicBezTo>
                    <a:pt x="104" y="120"/>
                    <a:pt x="119" y="101"/>
                    <a:pt x="119" y="77"/>
                  </a:cubicBezTo>
                  <a:moveTo>
                    <a:pt x="0" y="77"/>
                  </a:moveTo>
                  <a:cubicBezTo>
                    <a:pt x="0" y="32"/>
                    <a:pt x="34" y="0"/>
                    <a:pt x="79" y="0"/>
                  </a:cubicBezTo>
                  <a:cubicBezTo>
                    <a:pt x="125" y="0"/>
                    <a:pt x="158" y="32"/>
                    <a:pt x="158" y="77"/>
                  </a:cubicBezTo>
                  <a:cubicBezTo>
                    <a:pt x="158" y="122"/>
                    <a:pt x="125" y="154"/>
                    <a:pt x="79" y="154"/>
                  </a:cubicBezTo>
                  <a:cubicBezTo>
                    <a:pt x="34" y="154"/>
                    <a:pt x="0" y="122"/>
                    <a:pt x="0" y="77"/>
                  </a:cubicBezTo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2" name="Freeform 87"/>
            <p:cNvSpPr>
              <a:spLocks/>
            </p:cNvSpPr>
            <p:nvPr userDrawn="1"/>
          </p:nvSpPr>
          <p:spPr bwMode="auto">
            <a:xfrm>
              <a:off x="2296455" y="186985"/>
              <a:ext cx="260350" cy="353695"/>
            </a:xfrm>
            <a:custGeom>
              <a:avLst/>
              <a:gdLst>
                <a:gd name="T0" fmla="*/ 0 w 410"/>
                <a:gd name="T1" fmla="*/ 557 h 557"/>
                <a:gd name="T2" fmla="*/ 0 w 410"/>
                <a:gd name="T3" fmla="*/ 0 h 557"/>
                <a:gd name="T4" fmla="*/ 410 w 410"/>
                <a:gd name="T5" fmla="*/ 0 h 557"/>
                <a:gd name="T6" fmla="*/ 410 w 410"/>
                <a:gd name="T7" fmla="*/ 125 h 557"/>
                <a:gd name="T8" fmla="*/ 143 w 410"/>
                <a:gd name="T9" fmla="*/ 125 h 557"/>
                <a:gd name="T10" fmla="*/ 143 w 410"/>
                <a:gd name="T11" fmla="*/ 211 h 557"/>
                <a:gd name="T12" fmla="*/ 403 w 410"/>
                <a:gd name="T13" fmla="*/ 211 h 557"/>
                <a:gd name="T14" fmla="*/ 403 w 410"/>
                <a:gd name="T15" fmla="*/ 339 h 557"/>
                <a:gd name="T16" fmla="*/ 143 w 410"/>
                <a:gd name="T17" fmla="*/ 339 h 557"/>
                <a:gd name="T18" fmla="*/ 143 w 410"/>
                <a:gd name="T19" fmla="*/ 433 h 557"/>
                <a:gd name="T20" fmla="*/ 410 w 410"/>
                <a:gd name="T21" fmla="*/ 433 h 557"/>
                <a:gd name="T22" fmla="*/ 410 w 410"/>
                <a:gd name="T23" fmla="*/ 557 h 557"/>
                <a:gd name="T24" fmla="*/ 0 w 410"/>
                <a:gd name="T25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" h="557">
                  <a:moveTo>
                    <a:pt x="0" y="557"/>
                  </a:moveTo>
                  <a:lnTo>
                    <a:pt x="0" y="0"/>
                  </a:lnTo>
                  <a:lnTo>
                    <a:pt x="410" y="0"/>
                  </a:lnTo>
                  <a:lnTo>
                    <a:pt x="410" y="125"/>
                  </a:lnTo>
                  <a:lnTo>
                    <a:pt x="143" y="125"/>
                  </a:lnTo>
                  <a:lnTo>
                    <a:pt x="143" y="211"/>
                  </a:lnTo>
                  <a:lnTo>
                    <a:pt x="403" y="211"/>
                  </a:lnTo>
                  <a:lnTo>
                    <a:pt x="403" y="339"/>
                  </a:lnTo>
                  <a:lnTo>
                    <a:pt x="143" y="339"/>
                  </a:lnTo>
                  <a:lnTo>
                    <a:pt x="143" y="433"/>
                  </a:lnTo>
                  <a:lnTo>
                    <a:pt x="410" y="433"/>
                  </a:lnTo>
                  <a:lnTo>
                    <a:pt x="410" y="557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3" name="Freeform 88"/>
            <p:cNvSpPr>
              <a:spLocks/>
            </p:cNvSpPr>
            <p:nvPr userDrawn="1"/>
          </p:nvSpPr>
          <p:spPr bwMode="auto">
            <a:xfrm>
              <a:off x="180000" y="686730"/>
              <a:ext cx="349250" cy="367665"/>
            </a:xfrm>
            <a:custGeom>
              <a:avLst/>
              <a:gdLst>
                <a:gd name="T0" fmla="*/ 0 w 146"/>
                <a:gd name="T1" fmla="*/ 77 h 154"/>
                <a:gd name="T2" fmla="*/ 80 w 146"/>
                <a:gd name="T3" fmla="*/ 0 h 154"/>
                <a:gd name="T4" fmla="*/ 144 w 146"/>
                <a:gd name="T5" fmla="*/ 37 h 154"/>
                <a:gd name="T6" fmla="*/ 112 w 146"/>
                <a:gd name="T7" fmla="*/ 53 h 154"/>
                <a:gd name="T8" fmla="*/ 80 w 146"/>
                <a:gd name="T9" fmla="*/ 34 h 154"/>
                <a:gd name="T10" fmla="*/ 39 w 146"/>
                <a:gd name="T11" fmla="*/ 77 h 154"/>
                <a:gd name="T12" fmla="*/ 80 w 146"/>
                <a:gd name="T13" fmla="*/ 120 h 154"/>
                <a:gd name="T14" fmla="*/ 108 w 146"/>
                <a:gd name="T15" fmla="*/ 111 h 154"/>
                <a:gd name="T16" fmla="*/ 108 w 146"/>
                <a:gd name="T17" fmla="*/ 100 h 154"/>
                <a:gd name="T18" fmla="*/ 74 w 146"/>
                <a:gd name="T19" fmla="*/ 100 h 154"/>
                <a:gd name="T20" fmla="*/ 74 w 146"/>
                <a:gd name="T21" fmla="*/ 66 h 154"/>
                <a:gd name="T22" fmla="*/ 146 w 146"/>
                <a:gd name="T23" fmla="*/ 66 h 154"/>
                <a:gd name="T24" fmla="*/ 146 w 146"/>
                <a:gd name="T25" fmla="*/ 125 h 154"/>
                <a:gd name="T26" fmla="*/ 80 w 146"/>
                <a:gd name="T27" fmla="*/ 154 h 154"/>
                <a:gd name="T28" fmla="*/ 0 w 146"/>
                <a:gd name="T2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54">
                  <a:moveTo>
                    <a:pt x="0" y="77"/>
                  </a:moveTo>
                  <a:cubicBezTo>
                    <a:pt x="0" y="30"/>
                    <a:pt x="36" y="0"/>
                    <a:pt x="80" y="0"/>
                  </a:cubicBezTo>
                  <a:cubicBezTo>
                    <a:pt x="114" y="0"/>
                    <a:pt x="134" y="18"/>
                    <a:pt x="144" y="37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06" y="43"/>
                    <a:pt x="95" y="34"/>
                    <a:pt x="80" y="34"/>
                  </a:cubicBezTo>
                  <a:cubicBezTo>
                    <a:pt x="56" y="34"/>
                    <a:pt x="39" y="53"/>
                    <a:pt x="39" y="77"/>
                  </a:cubicBezTo>
                  <a:cubicBezTo>
                    <a:pt x="39" y="102"/>
                    <a:pt x="56" y="120"/>
                    <a:pt x="80" y="120"/>
                  </a:cubicBezTo>
                  <a:cubicBezTo>
                    <a:pt x="91" y="120"/>
                    <a:pt x="102" y="116"/>
                    <a:pt x="108" y="11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30" y="143"/>
                    <a:pt x="108" y="154"/>
                    <a:pt x="80" y="154"/>
                  </a:cubicBezTo>
                  <a:cubicBezTo>
                    <a:pt x="36" y="154"/>
                    <a:pt x="0" y="125"/>
                    <a:pt x="0" y="77"/>
                  </a:cubicBezTo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auto">
            <a:xfrm>
              <a:off x="591480" y="693715"/>
              <a:ext cx="90805" cy="355600"/>
            </a:xfrm>
            <a:prstGeom prst="rect">
              <a:avLst/>
            </a:pr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5" name="Freeform 90"/>
            <p:cNvSpPr>
              <a:spLocks noEditPoints="1"/>
            </p:cNvSpPr>
            <p:nvPr userDrawn="1"/>
          </p:nvSpPr>
          <p:spPr bwMode="auto">
            <a:xfrm>
              <a:off x="751500" y="693715"/>
              <a:ext cx="303530" cy="355600"/>
            </a:xfrm>
            <a:custGeom>
              <a:avLst/>
              <a:gdLst>
                <a:gd name="T0" fmla="*/ 87 w 127"/>
                <a:gd name="T1" fmla="*/ 49 h 149"/>
                <a:gd name="T2" fmla="*/ 69 w 127"/>
                <a:gd name="T3" fmla="*/ 33 h 149"/>
                <a:gd name="T4" fmla="*/ 39 w 127"/>
                <a:gd name="T5" fmla="*/ 33 h 149"/>
                <a:gd name="T6" fmla="*/ 39 w 127"/>
                <a:gd name="T7" fmla="*/ 65 h 149"/>
                <a:gd name="T8" fmla="*/ 69 w 127"/>
                <a:gd name="T9" fmla="*/ 65 h 149"/>
                <a:gd name="T10" fmla="*/ 87 w 127"/>
                <a:gd name="T11" fmla="*/ 49 h 149"/>
                <a:gd name="T12" fmla="*/ 83 w 127"/>
                <a:gd name="T13" fmla="*/ 149 h 149"/>
                <a:gd name="T14" fmla="*/ 58 w 127"/>
                <a:gd name="T15" fmla="*/ 99 h 149"/>
                <a:gd name="T16" fmla="*/ 39 w 127"/>
                <a:gd name="T17" fmla="*/ 99 h 149"/>
                <a:gd name="T18" fmla="*/ 39 w 127"/>
                <a:gd name="T19" fmla="*/ 149 h 149"/>
                <a:gd name="T20" fmla="*/ 0 w 127"/>
                <a:gd name="T21" fmla="*/ 149 h 149"/>
                <a:gd name="T22" fmla="*/ 0 w 127"/>
                <a:gd name="T23" fmla="*/ 0 h 149"/>
                <a:gd name="T24" fmla="*/ 75 w 127"/>
                <a:gd name="T25" fmla="*/ 0 h 149"/>
                <a:gd name="T26" fmla="*/ 126 w 127"/>
                <a:gd name="T27" fmla="*/ 49 h 149"/>
                <a:gd name="T28" fmla="*/ 97 w 127"/>
                <a:gd name="T29" fmla="*/ 94 h 149"/>
                <a:gd name="T30" fmla="*/ 127 w 127"/>
                <a:gd name="T31" fmla="*/ 149 h 149"/>
                <a:gd name="T32" fmla="*/ 83 w 127"/>
                <a:gd name="T3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49">
                  <a:moveTo>
                    <a:pt x="87" y="49"/>
                  </a:moveTo>
                  <a:cubicBezTo>
                    <a:pt x="87" y="39"/>
                    <a:pt x="79" y="33"/>
                    <a:pt x="6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9" y="65"/>
                    <a:pt x="87" y="60"/>
                    <a:pt x="87" y="49"/>
                  </a:cubicBezTo>
                  <a:moveTo>
                    <a:pt x="83" y="149"/>
                  </a:moveTo>
                  <a:cubicBezTo>
                    <a:pt x="58" y="99"/>
                    <a:pt x="58" y="99"/>
                    <a:pt x="58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08" y="0"/>
                    <a:pt x="126" y="22"/>
                    <a:pt x="126" y="49"/>
                  </a:cubicBezTo>
                  <a:cubicBezTo>
                    <a:pt x="126" y="75"/>
                    <a:pt x="111" y="89"/>
                    <a:pt x="97" y="94"/>
                  </a:cubicBezTo>
                  <a:cubicBezTo>
                    <a:pt x="127" y="149"/>
                    <a:pt x="127" y="149"/>
                    <a:pt x="127" y="149"/>
                  </a:cubicBezTo>
                  <a:lnTo>
                    <a:pt x="83" y="149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6" name="Freeform 91"/>
            <p:cNvSpPr>
              <a:spLocks/>
            </p:cNvSpPr>
            <p:nvPr userDrawn="1"/>
          </p:nvSpPr>
          <p:spPr bwMode="auto">
            <a:xfrm>
              <a:off x="1107735" y="693715"/>
              <a:ext cx="234315" cy="355600"/>
            </a:xfrm>
            <a:custGeom>
              <a:avLst/>
              <a:gdLst>
                <a:gd name="T0" fmla="*/ 0 w 369"/>
                <a:gd name="T1" fmla="*/ 560 h 560"/>
                <a:gd name="T2" fmla="*/ 0 w 369"/>
                <a:gd name="T3" fmla="*/ 0 h 560"/>
                <a:gd name="T4" fmla="*/ 147 w 369"/>
                <a:gd name="T5" fmla="*/ 0 h 560"/>
                <a:gd name="T6" fmla="*/ 147 w 369"/>
                <a:gd name="T7" fmla="*/ 433 h 560"/>
                <a:gd name="T8" fmla="*/ 369 w 369"/>
                <a:gd name="T9" fmla="*/ 433 h 560"/>
                <a:gd name="T10" fmla="*/ 369 w 369"/>
                <a:gd name="T11" fmla="*/ 560 h 560"/>
                <a:gd name="T12" fmla="*/ 0 w 369"/>
                <a:gd name="T13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560">
                  <a:moveTo>
                    <a:pt x="0" y="560"/>
                  </a:moveTo>
                  <a:lnTo>
                    <a:pt x="0" y="0"/>
                  </a:lnTo>
                  <a:lnTo>
                    <a:pt x="147" y="0"/>
                  </a:lnTo>
                  <a:lnTo>
                    <a:pt x="147" y="433"/>
                  </a:lnTo>
                  <a:lnTo>
                    <a:pt x="369" y="433"/>
                  </a:lnTo>
                  <a:lnTo>
                    <a:pt x="369" y="56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7" name="Freeform 92"/>
            <p:cNvSpPr>
              <a:spLocks/>
            </p:cNvSpPr>
            <p:nvPr userDrawn="1"/>
          </p:nvSpPr>
          <p:spPr bwMode="auto">
            <a:xfrm>
              <a:off x="1370625" y="688635"/>
              <a:ext cx="306070" cy="365760"/>
            </a:xfrm>
            <a:custGeom>
              <a:avLst/>
              <a:gdLst>
                <a:gd name="T0" fmla="*/ 0 w 128"/>
                <a:gd name="T1" fmla="*/ 130 h 153"/>
                <a:gd name="T2" fmla="*/ 21 w 128"/>
                <a:gd name="T3" fmla="*/ 101 h 153"/>
                <a:gd name="T4" fmla="*/ 68 w 128"/>
                <a:gd name="T5" fmla="*/ 120 h 153"/>
                <a:gd name="T6" fmla="*/ 89 w 128"/>
                <a:gd name="T7" fmla="*/ 108 h 153"/>
                <a:gd name="T8" fmla="*/ 5 w 128"/>
                <a:gd name="T9" fmla="*/ 47 h 153"/>
                <a:gd name="T10" fmla="*/ 64 w 128"/>
                <a:gd name="T11" fmla="*/ 0 h 153"/>
                <a:gd name="T12" fmla="*/ 125 w 128"/>
                <a:gd name="T13" fmla="*/ 20 h 153"/>
                <a:gd name="T14" fmla="*/ 104 w 128"/>
                <a:gd name="T15" fmla="*/ 48 h 153"/>
                <a:gd name="T16" fmla="*/ 60 w 128"/>
                <a:gd name="T17" fmla="*/ 32 h 153"/>
                <a:gd name="T18" fmla="*/ 44 w 128"/>
                <a:gd name="T19" fmla="*/ 43 h 153"/>
                <a:gd name="T20" fmla="*/ 128 w 128"/>
                <a:gd name="T21" fmla="*/ 104 h 153"/>
                <a:gd name="T22" fmla="*/ 66 w 128"/>
                <a:gd name="T23" fmla="*/ 153 h 153"/>
                <a:gd name="T24" fmla="*/ 0 w 128"/>
                <a:gd name="T25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53">
                  <a:moveTo>
                    <a:pt x="0" y="130"/>
                  </a:moveTo>
                  <a:cubicBezTo>
                    <a:pt x="21" y="101"/>
                    <a:pt x="21" y="101"/>
                    <a:pt x="21" y="101"/>
                  </a:cubicBezTo>
                  <a:cubicBezTo>
                    <a:pt x="31" y="112"/>
                    <a:pt x="48" y="120"/>
                    <a:pt x="68" y="120"/>
                  </a:cubicBezTo>
                  <a:cubicBezTo>
                    <a:pt x="81" y="120"/>
                    <a:pt x="89" y="115"/>
                    <a:pt x="89" y="108"/>
                  </a:cubicBezTo>
                  <a:cubicBezTo>
                    <a:pt x="89" y="88"/>
                    <a:pt x="5" y="104"/>
                    <a:pt x="5" y="47"/>
                  </a:cubicBezTo>
                  <a:cubicBezTo>
                    <a:pt x="5" y="22"/>
                    <a:pt x="26" y="0"/>
                    <a:pt x="64" y="0"/>
                  </a:cubicBezTo>
                  <a:cubicBezTo>
                    <a:pt x="88" y="0"/>
                    <a:pt x="109" y="7"/>
                    <a:pt x="125" y="20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91" y="38"/>
                    <a:pt x="75" y="32"/>
                    <a:pt x="60" y="32"/>
                  </a:cubicBezTo>
                  <a:cubicBezTo>
                    <a:pt x="49" y="32"/>
                    <a:pt x="44" y="37"/>
                    <a:pt x="44" y="43"/>
                  </a:cubicBezTo>
                  <a:cubicBezTo>
                    <a:pt x="44" y="62"/>
                    <a:pt x="128" y="48"/>
                    <a:pt x="128" y="104"/>
                  </a:cubicBezTo>
                  <a:cubicBezTo>
                    <a:pt x="128" y="133"/>
                    <a:pt x="106" y="153"/>
                    <a:pt x="66" y="153"/>
                  </a:cubicBezTo>
                  <a:cubicBezTo>
                    <a:pt x="36" y="153"/>
                    <a:pt x="15" y="144"/>
                    <a:pt x="0" y="130"/>
                  </a:cubicBezTo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8" name="Freeform 93"/>
            <p:cNvSpPr>
              <a:spLocks/>
            </p:cNvSpPr>
            <p:nvPr userDrawn="1"/>
          </p:nvSpPr>
          <p:spPr bwMode="auto">
            <a:xfrm>
              <a:off x="1707810" y="688635"/>
              <a:ext cx="102870" cy="169545"/>
            </a:xfrm>
            <a:custGeom>
              <a:avLst/>
              <a:gdLst>
                <a:gd name="T0" fmla="*/ 18 w 43"/>
                <a:gd name="T1" fmla="*/ 71 h 71"/>
                <a:gd name="T2" fmla="*/ 3 w 43"/>
                <a:gd name="T3" fmla="*/ 59 h 71"/>
                <a:gd name="T4" fmla="*/ 22 w 43"/>
                <a:gd name="T5" fmla="*/ 38 h 71"/>
                <a:gd name="T6" fmla="*/ 17 w 43"/>
                <a:gd name="T7" fmla="*/ 39 h 71"/>
                <a:gd name="T8" fmla="*/ 0 w 43"/>
                <a:gd name="T9" fmla="*/ 20 h 71"/>
                <a:gd name="T10" fmla="*/ 20 w 43"/>
                <a:gd name="T11" fmla="*/ 0 h 71"/>
                <a:gd name="T12" fmla="*/ 43 w 43"/>
                <a:gd name="T13" fmla="*/ 26 h 71"/>
                <a:gd name="T14" fmla="*/ 18 w 43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71">
                  <a:moveTo>
                    <a:pt x="18" y="71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10" y="56"/>
                    <a:pt x="20" y="46"/>
                    <a:pt x="22" y="38"/>
                  </a:cubicBezTo>
                  <a:cubicBezTo>
                    <a:pt x="21" y="38"/>
                    <a:pt x="19" y="39"/>
                    <a:pt x="17" y="39"/>
                  </a:cubicBezTo>
                  <a:cubicBezTo>
                    <a:pt x="8" y="39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3" y="9"/>
                    <a:pt x="43" y="26"/>
                  </a:cubicBezTo>
                  <a:cubicBezTo>
                    <a:pt x="43" y="44"/>
                    <a:pt x="33" y="60"/>
                    <a:pt x="18" y="71"/>
                  </a:cubicBezTo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9" name="Freeform 94"/>
            <p:cNvSpPr>
              <a:spLocks/>
            </p:cNvSpPr>
            <p:nvPr userDrawn="1"/>
          </p:nvSpPr>
          <p:spPr bwMode="auto">
            <a:xfrm>
              <a:off x="186985" y="1195365"/>
              <a:ext cx="335280" cy="367665"/>
            </a:xfrm>
            <a:custGeom>
              <a:avLst/>
              <a:gdLst>
                <a:gd name="T0" fmla="*/ 0 w 140"/>
                <a:gd name="T1" fmla="*/ 77 h 154"/>
                <a:gd name="T2" fmla="*/ 78 w 140"/>
                <a:gd name="T3" fmla="*/ 0 h 154"/>
                <a:gd name="T4" fmla="*/ 138 w 140"/>
                <a:gd name="T5" fmla="*/ 31 h 154"/>
                <a:gd name="T6" fmla="*/ 117 w 140"/>
                <a:gd name="T7" fmla="*/ 43 h 154"/>
                <a:gd name="T8" fmla="*/ 78 w 140"/>
                <a:gd name="T9" fmla="*/ 23 h 154"/>
                <a:gd name="T10" fmla="*/ 27 w 140"/>
                <a:gd name="T11" fmla="*/ 77 h 154"/>
                <a:gd name="T12" fmla="*/ 78 w 140"/>
                <a:gd name="T13" fmla="*/ 131 h 154"/>
                <a:gd name="T14" fmla="*/ 113 w 140"/>
                <a:gd name="T15" fmla="*/ 117 h 154"/>
                <a:gd name="T16" fmla="*/ 113 w 140"/>
                <a:gd name="T17" fmla="*/ 94 h 154"/>
                <a:gd name="T18" fmla="*/ 69 w 140"/>
                <a:gd name="T19" fmla="*/ 94 h 154"/>
                <a:gd name="T20" fmla="*/ 69 w 140"/>
                <a:gd name="T21" fmla="*/ 71 h 154"/>
                <a:gd name="T22" fmla="*/ 140 w 140"/>
                <a:gd name="T23" fmla="*/ 71 h 154"/>
                <a:gd name="T24" fmla="*/ 140 w 140"/>
                <a:gd name="T25" fmla="*/ 127 h 154"/>
                <a:gd name="T26" fmla="*/ 78 w 140"/>
                <a:gd name="T27" fmla="*/ 154 h 154"/>
                <a:gd name="T28" fmla="*/ 0 w 140"/>
                <a:gd name="T2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54">
                  <a:moveTo>
                    <a:pt x="0" y="77"/>
                  </a:moveTo>
                  <a:cubicBezTo>
                    <a:pt x="0" y="30"/>
                    <a:pt x="35" y="0"/>
                    <a:pt x="78" y="0"/>
                  </a:cubicBezTo>
                  <a:cubicBezTo>
                    <a:pt x="107" y="0"/>
                    <a:pt x="126" y="14"/>
                    <a:pt x="138" y="31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2"/>
                    <a:pt x="95" y="23"/>
                    <a:pt x="78" y="23"/>
                  </a:cubicBezTo>
                  <a:cubicBezTo>
                    <a:pt x="49" y="23"/>
                    <a:pt x="27" y="45"/>
                    <a:pt x="27" y="77"/>
                  </a:cubicBezTo>
                  <a:cubicBezTo>
                    <a:pt x="27" y="108"/>
                    <a:pt x="49" y="131"/>
                    <a:pt x="78" y="131"/>
                  </a:cubicBezTo>
                  <a:cubicBezTo>
                    <a:pt x="93" y="131"/>
                    <a:pt x="107" y="123"/>
                    <a:pt x="113" y="117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25" y="143"/>
                    <a:pt x="104" y="154"/>
                    <a:pt x="78" y="154"/>
                  </a:cubicBezTo>
                  <a:cubicBezTo>
                    <a:pt x="35" y="154"/>
                    <a:pt x="0" y="123"/>
                    <a:pt x="0" y="77"/>
                  </a:cubicBezTo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0" name="Freeform 95"/>
            <p:cNvSpPr>
              <a:spLocks noEditPoints="1"/>
            </p:cNvSpPr>
            <p:nvPr userDrawn="1"/>
          </p:nvSpPr>
          <p:spPr bwMode="auto">
            <a:xfrm>
              <a:off x="595925" y="1199810"/>
              <a:ext cx="274955" cy="356235"/>
            </a:xfrm>
            <a:custGeom>
              <a:avLst/>
              <a:gdLst>
                <a:gd name="T0" fmla="*/ 87 w 115"/>
                <a:gd name="T1" fmla="*/ 47 h 149"/>
                <a:gd name="T2" fmla="*/ 62 w 115"/>
                <a:gd name="T3" fmla="*/ 23 h 149"/>
                <a:gd name="T4" fmla="*/ 26 w 115"/>
                <a:gd name="T5" fmla="*/ 23 h 149"/>
                <a:gd name="T6" fmla="*/ 26 w 115"/>
                <a:gd name="T7" fmla="*/ 70 h 149"/>
                <a:gd name="T8" fmla="*/ 62 w 115"/>
                <a:gd name="T9" fmla="*/ 70 h 149"/>
                <a:gd name="T10" fmla="*/ 87 w 115"/>
                <a:gd name="T11" fmla="*/ 47 h 149"/>
                <a:gd name="T12" fmla="*/ 85 w 115"/>
                <a:gd name="T13" fmla="*/ 149 h 149"/>
                <a:gd name="T14" fmla="*/ 52 w 115"/>
                <a:gd name="T15" fmla="*/ 93 h 149"/>
                <a:gd name="T16" fmla="*/ 26 w 115"/>
                <a:gd name="T17" fmla="*/ 93 h 149"/>
                <a:gd name="T18" fmla="*/ 26 w 115"/>
                <a:gd name="T19" fmla="*/ 149 h 149"/>
                <a:gd name="T20" fmla="*/ 0 w 115"/>
                <a:gd name="T21" fmla="*/ 149 h 149"/>
                <a:gd name="T22" fmla="*/ 0 w 115"/>
                <a:gd name="T23" fmla="*/ 0 h 149"/>
                <a:gd name="T24" fmla="*/ 65 w 115"/>
                <a:gd name="T25" fmla="*/ 0 h 149"/>
                <a:gd name="T26" fmla="*/ 114 w 115"/>
                <a:gd name="T27" fmla="*/ 47 h 149"/>
                <a:gd name="T28" fmla="*/ 79 w 115"/>
                <a:gd name="T29" fmla="*/ 90 h 149"/>
                <a:gd name="T30" fmla="*/ 115 w 115"/>
                <a:gd name="T31" fmla="*/ 149 h 149"/>
                <a:gd name="T32" fmla="*/ 85 w 115"/>
                <a:gd name="T3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49">
                  <a:moveTo>
                    <a:pt x="87" y="47"/>
                  </a:moveTo>
                  <a:cubicBezTo>
                    <a:pt x="87" y="32"/>
                    <a:pt x="76" y="23"/>
                    <a:pt x="62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76" y="70"/>
                    <a:pt x="87" y="61"/>
                    <a:pt x="87" y="47"/>
                  </a:cubicBezTo>
                  <a:moveTo>
                    <a:pt x="85" y="149"/>
                  </a:moveTo>
                  <a:cubicBezTo>
                    <a:pt x="52" y="93"/>
                    <a:pt x="52" y="93"/>
                    <a:pt x="52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5" y="0"/>
                    <a:pt x="114" y="19"/>
                    <a:pt x="114" y="47"/>
                  </a:cubicBezTo>
                  <a:cubicBezTo>
                    <a:pt x="114" y="73"/>
                    <a:pt x="96" y="88"/>
                    <a:pt x="79" y="90"/>
                  </a:cubicBezTo>
                  <a:cubicBezTo>
                    <a:pt x="115" y="149"/>
                    <a:pt x="115" y="149"/>
                    <a:pt x="115" y="149"/>
                  </a:cubicBezTo>
                  <a:lnTo>
                    <a:pt x="85" y="149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1" name="Freeform 96"/>
            <p:cNvSpPr>
              <a:spLocks noEditPoints="1"/>
            </p:cNvSpPr>
            <p:nvPr userDrawn="1"/>
          </p:nvSpPr>
          <p:spPr bwMode="auto">
            <a:xfrm>
              <a:off x="907075" y="1199810"/>
              <a:ext cx="356235" cy="356235"/>
            </a:xfrm>
            <a:custGeom>
              <a:avLst/>
              <a:gdLst>
                <a:gd name="T0" fmla="*/ 282 w 561"/>
                <a:gd name="T1" fmla="*/ 98 h 561"/>
                <a:gd name="T2" fmla="*/ 181 w 561"/>
                <a:gd name="T3" fmla="*/ 365 h 561"/>
                <a:gd name="T4" fmla="*/ 384 w 561"/>
                <a:gd name="T5" fmla="*/ 365 h 561"/>
                <a:gd name="T6" fmla="*/ 282 w 561"/>
                <a:gd name="T7" fmla="*/ 98 h 561"/>
                <a:gd name="T8" fmla="*/ 452 w 561"/>
                <a:gd name="T9" fmla="*/ 561 h 561"/>
                <a:gd name="T10" fmla="*/ 410 w 561"/>
                <a:gd name="T11" fmla="*/ 452 h 561"/>
                <a:gd name="T12" fmla="*/ 154 w 561"/>
                <a:gd name="T13" fmla="*/ 452 h 561"/>
                <a:gd name="T14" fmla="*/ 113 w 561"/>
                <a:gd name="T15" fmla="*/ 561 h 561"/>
                <a:gd name="T16" fmla="*/ 0 w 561"/>
                <a:gd name="T17" fmla="*/ 561 h 561"/>
                <a:gd name="T18" fmla="*/ 222 w 561"/>
                <a:gd name="T19" fmla="*/ 0 h 561"/>
                <a:gd name="T20" fmla="*/ 343 w 561"/>
                <a:gd name="T21" fmla="*/ 0 h 561"/>
                <a:gd name="T22" fmla="*/ 561 w 561"/>
                <a:gd name="T23" fmla="*/ 561 h 561"/>
                <a:gd name="T24" fmla="*/ 452 w 561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1" h="561">
                  <a:moveTo>
                    <a:pt x="282" y="98"/>
                  </a:moveTo>
                  <a:lnTo>
                    <a:pt x="181" y="365"/>
                  </a:lnTo>
                  <a:lnTo>
                    <a:pt x="384" y="365"/>
                  </a:lnTo>
                  <a:lnTo>
                    <a:pt x="282" y="98"/>
                  </a:lnTo>
                  <a:close/>
                  <a:moveTo>
                    <a:pt x="452" y="561"/>
                  </a:moveTo>
                  <a:lnTo>
                    <a:pt x="410" y="452"/>
                  </a:lnTo>
                  <a:lnTo>
                    <a:pt x="154" y="452"/>
                  </a:lnTo>
                  <a:lnTo>
                    <a:pt x="113" y="561"/>
                  </a:lnTo>
                  <a:lnTo>
                    <a:pt x="0" y="561"/>
                  </a:lnTo>
                  <a:lnTo>
                    <a:pt x="222" y="0"/>
                  </a:lnTo>
                  <a:lnTo>
                    <a:pt x="343" y="0"/>
                  </a:lnTo>
                  <a:lnTo>
                    <a:pt x="561" y="561"/>
                  </a:lnTo>
                  <a:lnTo>
                    <a:pt x="452" y="561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2" name="Freeform 97"/>
            <p:cNvSpPr>
              <a:spLocks/>
            </p:cNvSpPr>
            <p:nvPr userDrawn="1"/>
          </p:nvSpPr>
          <p:spPr bwMode="auto">
            <a:xfrm>
              <a:off x="1309030" y="1199810"/>
              <a:ext cx="370205" cy="356235"/>
            </a:xfrm>
            <a:custGeom>
              <a:avLst/>
              <a:gdLst>
                <a:gd name="T0" fmla="*/ 482 w 583"/>
                <a:gd name="T1" fmla="*/ 561 h 561"/>
                <a:gd name="T2" fmla="*/ 482 w 583"/>
                <a:gd name="T3" fmla="*/ 143 h 561"/>
                <a:gd name="T4" fmla="*/ 312 w 583"/>
                <a:gd name="T5" fmla="*/ 561 h 561"/>
                <a:gd name="T6" fmla="*/ 271 w 583"/>
                <a:gd name="T7" fmla="*/ 561 h 561"/>
                <a:gd name="T8" fmla="*/ 97 w 583"/>
                <a:gd name="T9" fmla="*/ 143 h 561"/>
                <a:gd name="T10" fmla="*/ 97 w 583"/>
                <a:gd name="T11" fmla="*/ 561 h 561"/>
                <a:gd name="T12" fmla="*/ 0 w 583"/>
                <a:gd name="T13" fmla="*/ 561 h 561"/>
                <a:gd name="T14" fmla="*/ 0 w 583"/>
                <a:gd name="T15" fmla="*/ 0 h 561"/>
                <a:gd name="T16" fmla="*/ 139 w 583"/>
                <a:gd name="T17" fmla="*/ 0 h 561"/>
                <a:gd name="T18" fmla="*/ 289 w 583"/>
                <a:gd name="T19" fmla="*/ 369 h 561"/>
                <a:gd name="T20" fmla="*/ 444 w 583"/>
                <a:gd name="T21" fmla="*/ 0 h 561"/>
                <a:gd name="T22" fmla="*/ 583 w 583"/>
                <a:gd name="T23" fmla="*/ 0 h 561"/>
                <a:gd name="T24" fmla="*/ 583 w 583"/>
                <a:gd name="T25" fmla="*/ 561 h 561"/>
                <a:gd name="T26" fmla="*/ 482 w 583"/>
                <a:gd name="T27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561">
                  <a:moveTo>
                    <a:pt x="482" y="561"/>
                  </a:moveTo>
                  <a:lnTo>
                    <a:pt x="482" y="143"/>
                  </a:lnTo>
                  <a:lnTo>
                    <a:pt x="312" y="561"/>
                  </a:lnTo>
                  <a:lnTo>
                    <a:pt x="271" y="561"/>
                  </a:lnTo>
                  <a:lnTo>
                    <a:pt x="97" y="143"/>
                  </a:lnTo>
                  <a:lnTo>
                    <a:pt x="97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289" y="369"/>
                  </a:lnTo>
                  <a:lnTo>
                    <a:pt x="444" y="0"/>
                  </a:lnTo>
                  <a:lnTo>
                    <a:pt x="583" y="0"/>
                  </a:lnTo>
                  <a:lnTo>
                    <a:pt x="583" y="561"/>
                  </a:lnTo>
                  <a:lnTo>
                    <a:pt x="482" y="561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3" name="Freeform 98"/>
            <p:cNvSpPr>
              <a:spLocks/>
            </p:cNvSpPr>
            <p:nvPr userDrawn="1"/>
          </p:nvSpPr>
          <p:spPr bwMode="auto">
            <a:xfrm>
              <a:off x="1763055" y="1199810"/>
              <a:ext cx="368300" cy="356235"/>
            </a:xfrm>
            <a:custGeom>
              <a:avLst/>
              <a:gdLst>
                <a:gd name="T0" fmla="*/ 482 w 580"/>
                <a:gd name="T1" fmla="*/ 561 h 561"/>
                <a:gd name="T2" fmla="*/ 482 w 580"/>
                <a:gd name="T3" fmla="*/ 143 h 561"/>
                <a:gd name="T4" fmla="*/ 309 w 580"/>
                <a:gd name="T5" fmla="*/ 561 h 561"/>
                <a:gd name="T6" fmla="*/ 267 w 580"/>
                <a:gd name="T7" fmla="*/ 561 h 561"/>
                <a:gd name="T8" fmla="*/ 98 w 580"/>
                <a:gd name="T9" fmla="*/ 143 h 561"/>
                <a:gd name="T10" fmla="*/ 98 w 580"/>
                <a:gd name="T11" fmla="*/ 561 h 561"/>
                <a:gd name="T12" fmla="*/ 0 w 580"/>
                <a:gd name="T13" fmla="*/ 561 h 561"/>
                <a:gd name="T14" fmla="*/ 0 w 580"/>
                <a:gd name="T15" fmla="*/ 0 h 561"/>
                <a:gd name="T16" fmla="*/ 139 w 580"/>
                <a:gd name="T17" fmla="*/ 0 h 561"/>
                <a:gd name="T18" fmla="*/ 290 w 580"/>
                <a:gd name="T19" fmla="*/ 369 h 561"/>
                <a:gd name="T20" fmla="*/ 441 w 580"/>
                <a:gd name="T21" fmla="*/ 0 h 561"/>
                <a:gd name="T22" fmla="*/ 580 w 580"/>
                <a:gd name="T23" fmla="*/ 0 h 561"/>
                <a:gd name="T24" fmla="*/ 580 w 580"/>
                <a:gd name="T25" fmla="*/ 561 h 561"/>
                <a:gd name="T26" fmla="*/ 482 w 580"/>
                <a:gd name="T27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0" h="561">
                  <a:moveTo>
                    <a:pt x="482" y="561"/>
                  </a:moveTo>
                  <a:lnTo>
                    <a:pt x="482" y="143"/>
                  </a:lnTo>
                  <a:lnTo>
                    <a:pt x="309" y="561"/>
                  </a:lnTo>
                  <a:lnTo>
                    <a:pt x="267" y="561"/>
                  </a:lnTo>
                  <a:lnTo>
                    <a:pt x="98" y="143"/>
                  </a:lnTo>
                  <a:lnTo>
                    <a:pt x="98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290" y="369"/>
                  </a:lnTo>
                  <a:lnTo>
                    <a:pt x="441" y="0"/>
                  </a:lnTo>
                  <a:lnTo>
                    <a:pt x="580" y="0"/>
                  </a:lnTo>
                  <a:lnTo>
                    <a:pt x="580" y="561"/>
                  </a:lnTo>
                  <a:lnTo>
                    <a:pt x="482" y="561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4" name="Freeform 99"/>
            <p:cNvSpPr>
              <a:spLocks noEditPoints="1"/>
            </p:cNvSpPr>
            <p:nvPr userDrawn="1"/>
          </p:nvSpPr>
          <p:spPr bwMode="auto">
            <a:xfrm>
              <a:off x="2176440" y="1199810"/>
              <a:ext cx="356235" cy="356235"/>
            </a:xfrm>
            <a:custGeom>
              <a:avLst/>
              <a:gdLst>
                <a:gd name="T0" fmla="*/ 283 w 561"/>
                <a:gd name="T1" fmla="*/ 98 h 561"/>
                <a:gd name="T2" fmla="*/ 181 w 561"/>
                <a:gd name="T3" fmla="*/ 365 h 561"/>
                <a:gd name="T4" fmla="*/ 381 w 561"/>
                <a:gd name="T5" fmla="*/ 365 h 561"/>
                <a:gd name="T6" fmla="*/ 283 w 561"/>
                <a:gd name="T7" fmla="*/ 98 h 561"/>
                <a:gd name="T8" fmla="*/ 452 w 561"/>
                <a:gd name="T9" fmla="*/ 561 h 561"/>
                <a:gd name="T10" fmla="*/ 411 w 561"/>
                <a:gd name="T11" fmla="*/ 452 h 561"/>
                <a:gd name="T12" fmla="*/ 155 w 561"/>
                <a:gd name="T13" fmla="*/ 452 h 561"/>
                <a:gd name="T14" fmla="*/ 113 w 561"/>
                <a:gd name="T15" fmla="*/ 561 h 561"/>
                <a:gd name="T16" fmla="*/ 0 w 561"/>
                <a:gd name="T17" fmla="*/ 561 h 561"/>
                <a:gd name="T18" fmla="*/ 219 w 561"/>
                <a:gd name="T19" fmla="*/ 0 h 561"/>
                <a:gd name="T20" fmla="*/ 343 w 561"/>
                <a:gd name="T21" fmla="*/ 0 h 561"/>
                <a:gd name="T22" fmla="*/ 561 w 561"/>
                <a:gd name="T23" fmla="*/ 561 h 561"/>
                <a:gd name="T24" fmla="*/ 452 w 561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1" h="561">
                  <a:moveTo>
                    <a:pt x="283" y="98"/>
                  </a:moveTo>
                  <a:lnTo>
                    <a:pt x="181" y="365"/>
                  </a:lnTo>
                  <a:lnTo>
                    <a:pt x="381" y="365"/>
                  </a:lnTo>
                  <a:lnTo>
                    <a:pt x="283" y="98"/>
                  </a:lnTo>
                  <a:close/>
                  <a:moveTo>
                    <a:pt x="452" y="561"/>
                  </a:moveTo>
                  <a:lnTo>
                    <a:pt x="411" y="452"/>
                  </a:lnTo>
                  <a:lnTo>
                    <a:pt x="155" y="452"/>
                  </a:lnTo>
                  <a:lnTo>
                    <a:pt x="113" y="561"/>
                  </a:lnTo>
                  <a:lnTo>
                    <a:pt x="0" y="561"/>
                  </a:lnTo>
                  <a:lnTo>
                    <a:pt x="219" y="0"/>
                  </a:lnTo>
                  <a:lnTo>
                    <a:pt x="343" y="0"/>
                  </a:lnTo>
                  <a:lnTo>
                    <a:pt x="561" y="561"/>
                  </a:lnTo>
                  <a:lnTo>
                    <a:pt x="452" y="561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5" name="Freeform 100"/>
            <p:cNvSpPr>
              <a:spLocks/>
            </p:cNvSpPr>
            <p:nvPr userDrawn="1"/>
          </p:nvSpPr>
          <p:spPr bwMode="auto">
            <a:xfrm>
              <a:off x="180000" y="1701460"/>
              <a:ext cx="282575" cy="368300"/>
            </a:xfrm>
            <a:custGeom>
              <a:avLst/>
              <a:gdLst>
                <a:gd name="T0" fmla="*/ 0 w 118"/>
                <a:gd name="T1" fmla="*/ 130 h 154"/>
                <a:gd name="T2" fmla="*/ 15 w 118"/>
                <a:gd name="T3" fmla="*/ 110 h 154"/>
                <a:gd name="T4" fmla="*/ 62 w 118"/>
                <a:gd name="T5" fmla="*/ 131 h 154"/>
                <a:gd name="T6" fmla="*/ 92 w 118"/>
                <a:gd name="T7" fmla="*/ 110 h 154"/>
                <a:gd name="T8" fmla="*/ 5 w 118"/>
                <a:gd name="T9" fmla="*/ 44 h 154"/>
                <a:gd name="T10" fmla="*/ 59 w 118"/>
                <a:gd name="T11" fmla="*/ 0 h 154"/>
                <a:gd name="T12" fmla="*/ 115 w 118"/>
                <a:gd name="T13" fmla="*/ 21 h 154"/>
                <a:gd name="T14" fmla="*/ 100 w 118"/>
                <a:gd name="T15" fmla="*/ 40 h 154"/>
                <a:gd name="T16" fmla="*/ 57 w 118"/>
                <a:gd name="T17" fmla="*/ 23 h 154"/>
                <a:gd name="T18" fmla="*/ 32 w 118"/>
                <a:gd name="T19" fmla="*/ 42 h 154"/>
                <a:gd name="T20" fmla="*/ 118 w 118"/>
                <a:gd name="T21" fmla="*/ 108 h 154"/>
                <a:gd name="T22" fmla="*/ 61 w 118"/>
                <a:gd name="T23" fmla="*/ 154 h 154"/>
                <a:gd name="T24" fmla="*/ 0 w 118"/>
                <a:gd name="T25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54">
                  <a:moveTo>
                    <a:pt x="0" y="130"/>
                  </a:moveTo>
                  <a:cubicBezTo>
                    <a:pt x="15" y="110"/>
                    <a:pt x="15" y="110"/>
                    <a:pt x="15" y="110"/>
                  </a:cubicBezTo>
                  <a:cubicBezTo>
                    <a:pt x="25" y="121"/>
                    <a:pt x="41" y="131"/>
                    <a:pt x="62" y="131"/>
                  </a:cubicBezTo>
                  <a:cubicBezTo>
                    <a:pt x="83" y="131"/>
                    <a:pt x="92" y="120"/>
                    <a:pt x="92" y="110"/>
                  </a:cubicBezTo>
                  <a:cubicBezTo>
                    <a:pt x="92" y="79"/>
                    <a:pt x="5" y="98"/>
                    <a:pt x="5" y="44"/>
                  </a:cubicBezTo>
                  <a:cubicBezTo>
                    <a:pt x="5" y="19"/>
                    <a:pt x="27" y="0"/>
                    <a:pt x="59" y="0"/>
                  </a:cubicBezTo>
                  <a:cubicBezTo>
                    <a:pt x="82" y="0"/>
                    <a:pt x="101" y="8"/>
                    <a:pt x="115" y="21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88" y="29"/>
                    <a:pt x="73" y="23"/>
                    <a:pt x="57" y="23"/>
                  </a:cubicBezTo>
                  <a:cubicBezTo>
                    <a:pt x="42" y="23"/>
                    <a:pt x="32" y="31"/>
                    <a:pt x="32" y="42"/>
                  </a:cubicBezTo>
                  <a:cubicBezTo>
                    <a:pt x="32" y="69"/>
                    <a:pt x="118" y="52"/>
                    <a:pt x="118" y="108"/>
                  </a:cubicBezTo>
                  <a:cubicBezTo>
                    <a:pt x="118" y="133"/>
                    <a:pt x="101" y="154"/>
                    <a:pt x="61" y="154"/>
                  </a:cubicBezTo>
                  <a:cubicBezTo>
                    <a:pt x="33" y="154"/>
                    <a:pt x="14" y="144"/>
                    <a:pt x="0" y="130"/>
                  </a:cubicBezTo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6" name="Freeform 101"/>
            <p:cNvSpPr>
              <a:spLocks/>
            </p:cNvSpPr>
            <p:nvPr userDrawn="1"/>
          </p:nvSpPr>
          <p:spPr bwMode="auto">
            <a:xfrm>
              <a:off x="505120" y="1701460"/>
              <a:ext cx="330200" cy="368300"/>
            </a:xfrm>
            <a:custGeom>
              <a:avLst/>
              <a:gdLst>
                <a:gd name="T0" fmla="*/ 0 w 138"/>
                <a:gd name="T1" fmla="*/ 77 h 154"/>
                <a:gd name="T2" fmla="*/ 78 w 138"/>
                <a:gd name="T3" fmla="*/ 0 h 154"/>
                <a:gd name="T4" fmla="*/ 138 w 138"/>
                <a:gd name="T5" fmla="*/ 33 h 154"/>
                <a:gd name="T6" fmla="*/ 116 w 138"/>
                <a:gd name="T7" fmla="*/ 45 h 154"/>
                <a:gd name="T8" fmla="*/ 78 w 138"/>
                <a:gd name="T9" fmla="*/ 23 h 154"/>
                <a:gd name="T10" fmla="*/ 27 w 138"/>
                <a:gd name="T11" fmla="*/ 77 h 154"/>
                <a:gd name="T12" fmla="*/ 78 w 138"/>
                <a:gd name="T13" fmla="*/ 131 h 154"/>
                <a:gd name="T14" fmla="*/ 116 w 138"/>
                <a:gd name="T15" fmla="*/ 109 h 154"/>
                <a:gd name="T16" fmla="*/ 138 w 138"/>
                <a:gd name="T17" fmla="*/ 120 h 154"/>
                <a:gd name="T18" fmla="*/ 78 w 138"/>
                <a:gd name="T19" fmla="*/ 154 h 154"/>
                <a:gd name="T20" fmla="*/ 0 w 138"/>
                <a:gd name="T21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54">
                  <a:moveTo>
                    <a:pt x="0" y="77"/>
                  </a:moveTo>
                  <a:cubicBezTo>
                    <a:pt x="0" y="31"/>
                    <a:pt x="34" y="0"/>
                    <a:pt x="78" y="0"/>
                  </a:cubicBezTo>
                  <a:cubicBezTo>
                    <a:pt x="108" y="0"/>
                    <a:pt x="127" y="16"/>
                    <a:pt x="138" y="33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08" y="33"/>
                    <a:pt x="94" y="23"/>
                    <a:pt x="78" y="23"/>
                  </a:cubicBezTo>
                  <a:cubicBezTo>
                    <a:pt x="49" y="23"/>
                    <a:pt x="27" y="46"/>
                    <a:pt x="27" y="77"/>
                  </a:cubicBezTo>
                  <a:cubicBezTo>
                    <a:pt x="27" y="108"/>
                    <a:pt x="49" y="131"/>
                    <a:pt x="78" y="131"/>
                  </a:cubicBezTo>
                  <a:cubicBezTo>
                    <a:pt x="94" y="131"/>
                    <a:pt x="108" y="121"/>
                    <a:pt x="116" y="10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26" y="138"/>
                    <a:pt x="108" y="154"/>
                    <a:pt x="78" y="154"/>
                  </a:cubicBezTo>
                  <a:cubicBezTo>
                    <a:pt x="34" y="154"/>
                    <a:pt x="0" y="123"/>
                    <a:pt x="0" y="77"/>
                  </a:cubicBezTo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7" name="Freeform 102"/>
            <p:cNvSpPr>
              <a:spLocks/>
            </p:cNvSpPr>
            <p:nvPr userDrawn="1"/>
          </p:nvSpPr>
          <p:spPr bwMode="auto">
            <a:xfrm>
              <a:off x="890565" y="1706540"/>
              <a:ext cx="310515" cy="355600"/>
            </a:xfrm>
            <a:custGeom>
              <a:avLst/>
              <a:gdLst>
                <a:gd name="T0" fmla="*/ 391 w 489"/>
                <a:gd name="T1" fmla="*/ 560 h 560"/>
                <a:gd name="T2" fmla="*/ 391 w 489"/>
                <a:gd name="T3" fmla="*/ 316 h 560"/>
                <a:gd name="T4" fmla="*/ 97 w 489"/>
                <a:gd name="T5" fmla="*/ 316 h 560"/>
                <a:gd name="T6" fmla="*/ 97 w 489"/>
                <a:gd name="T7" fmla="*/ 560 h 560"/>
                <a:gd name="T8" fmla="*/ 0 w 489"/>
                <a:gd name="T9" fmla="*/ 560 h 560"/>
                <a:gd name="T10" fmla="*/ 0 w 489"/>
                <a:gd name="T11" fmla="*/ 0 h 560"/>
                <a:gd name="T12" fmla="*/ 97 w 489"/>
                <a:gd name="T13" fmla="*/ 0 h 560"/>
                <a:gd name="T14" fmla="*/ 97 w 489"/>
                <a:gd name="T15" fmla="*/ 229 h 560"/>
                <a:gd name="T16" fmla="*/ 391 w 489"/>
                <a:gd name="T17" fmla="*/ 229 h 560"/>
                <a:gd name="T18" fmla="*/ 391 w 489"/>
                <a:gd name="T19" fmla="*/ 0 h 560"/>
                <a:gd name="T20" fmla="*/ 489 w 489"/>
                <a:gd name="T21" fmla="*/ 0 h 560"/>
                <a:gd name="T22" fmla="*/ 489 w 489"/>
                <a:gd name="T23" fmla="*/ 560 h 560"/>
                <a:gd name="T24" fmla="*/ 391 w 489"/>
                <a:gd name="T25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9" h="560">
                  <a:moveTo>
                    <a:pt x="391" y="560"/>
                  </a:moveTo>
                  <a:lnTo>
                    <a:pt x="391" y="316"/>
                  </a:lnTo>
                  <a:lnTo>
                    <a:pt x="97" y="316"/>
                  </a:lnTo>
                  <a:lnTo>
                    <a:pt x="97" y="560"/>
                  </a:lnTo>
                  <a:lnTo>
                    <a:pt x="0" y="560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229"/>
                  </a:lnTo>
                  <a:lnTo>
                    <a:pt x="391" y="229"/>
                  </a:lnTo>
                  <a:lnTo>
                    <a:pt x="391" y="0"/>
                  </a:lnTo>
                  <a:lnTo>
                    <a:pt x="489" y="0"/>
                  </a:lnTo>
                  <a:lnTo>
                    <a:pt x="489" y="560"/>
                  </a:lnTo>
                  <a:lnTo>
                    <a:pt x="391" y="560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8" name="Freeform 103"/>
            <p:cNvSpPr>
              <a:spLocks noEditPoints="1"/>
            </p:cNvSpPr>
            <p:nvPr userDrawn="1"/>
          </p:nvSpPr>
          <p:spPr bwMode="auto">
            <a:xfrm>
              <a:off x="1265850" y="1701460"/>
              <a:ext cx="363220" cy="368300"/>
            </a:xfrm>
            <a:custGeom>
              <a:avLst/>
              <a:gdLst>
                <a:gd name="T0" fmla="*/ 126 w 152"/>
                <a:gd name="T1" fmla="*/ 77 h 154"/>
                <a:gd name="T2" fmla="*/ 76 w 152"/>
                <a:gd name="T3" fmla="*/ 23 h 154"/>
                <a:gd name="T4" fmla="*/ 27 w 152"/>
                <a:gd name="T5" fmla="*/ 77 h 154"/>
                <a:gd name="T6" fmla="*/ 76 w 152"/>
                <a:gd name="T7" fmla="*/ 131 h 154"/>
                <a:gd name="T8" fmla="*/ 126 w 152"/>
                <a:gd name="T9" fmla="*/ 77 h 154"/>
                <a:gd name="T10" fmla="*/ 0 w 152"/>
                <a:gd name="T11" fmla="*/ 77 h 154"/>
                <a:gd name="T12" fmla="*/ 76 w 152"/>
                <a:gd name="T13" fmla="*/ 0 h 154"/>
                <a:gd name="T14" fmla="*/ 152 w 152"/>
                <a:gd name="T15" fmla="*/ 77 h 154"/>
                <a:gd name="T16" fmla="*/ 76 w 152"/>
                <a:gd name="T17" fmla="*/ 154 h 154"/>
                <a:gd name="T18" fmla="*/ 0 w 152"/>
                <a:gd name="T1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4">
                  <a:moveTo>
                    <a:pt x="126" y="77"/>
                  </a:moveTo>
                  <a:cubicBezTo>
                    <a:pt x="126" y="46"/>
                    <a:pt x="106" y="23"/>
                    <a:pt x="76" y="23"/>
                  </a:cubicBezTo>
                  <a:cubicBezTo>
                    <a:pt x="46" y="23"/>
                    <a:pt x="27" y="46"/>
                    <a:pt x="27" y="77"/>
                  </a:cubicBezTo>
                  <a:cubicBezTo>
                    <a:pt x="27" y="107"/>
                    <a:pt x="46" y="131"/>
                    <a:pt x="76" y="131"/>
                  </a:cubicBezTo>
                  <a:cubicBezTo>
                    <a:pt x="106" y="131"/>
                    <a:pt x="126" y="107"/>
                    <a:pt x="126" y="77"/>
                  </a:cubicBezTo>
                  <a:moveTo>
                    <a:pt x="0" y="77"/>
                  </a:moveTo>
                  <a:cubicBezTo>
                    <a:pt x="0" y="33"/>
                    <a:pt x="32" y="0"/>
                    <a:pt x="76" y="0"/>
                  </a:cubicBezTo>
                  <a:cubicBezTo>
                    <a:pt x="121" y="0"/>
                    <a:pt x="152" y="33"/>
                    <a:pt x="152" y="77"/>
                  </a:cubicBezTo>
                  <a:cubicBezTo>
                    <a:pt x="152" y="121"/>
                    <a:pt x="121" y="154"/>
                    <a:pt x="76" y="154"/>
                  </a:cubicBezTo>
                  <a:cubicBezTo>
                    <a:pt x="32" y="154"/>
                    <a:pt x="0" y="121"/>
                    <a:pt x="0" y="77"/>
                  </a:cubicBezTo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9" name="Freeform 104"/>
            <p:cNvSpPr>
              <a:spLocks noEditPoints="1"/>
            </p:cNvSpPr>
            <p:nvPr userDrawn="1"/>
          </p:nvSpPr>
          <p:spPr bwMode="auto">
            <a:xfrm>
              <a:off x="1676695" y="1701460"/>
              <a:ext cx="363855" cy="368300"/>
            </a:xfrm>
            <a:custGeom>
              <a:avLst/>
              <a:gdLst>
                <a:gd name="T0" fmla="*/ 126 w 152"/>
                <a:gd name="T1" fmla="*/ 77 h 154"/>
                <a:gd name="T2" fmla="*/ 76 w 152"/>
                <a:gd name="T3" fmla="*/ 23 h 154"/>
                <a:gd name="T4" fmla="*/ 27 w 152"/>
                <a:gd name="T5" fmla="*/ 77 h 154"/>
                <a:gd name="T6" fmla="*/ 76 w 152"/>
                <a:gd name="T7" fmla="*/ 131 h 154"/>
                <a:gd name="T8" fmla="*/ 126 w 152"/>
                <a:gd name="T9" fmla="*/ 77 h 154"/>
                <a:gd name="T10" fmla="*/ 0 w 152"/>
                <a:gd name="T11" fmla="*/ 77 h 154"/>
                <a:gd name="T12" fmla="*/ 76 w 152"/>
                <a:gd name="T13" fmla="*/ 0 h 154"/>
                <a:gd name="T14" fmla="*/ 152 w 152"/>
                <a:gd name="T15" fmla="*/ 77 h 154"/>
                <a:gd name="T16" fmla="*/ 76 w 152"/>
                <a:gd name="T17" fmla="*/ 154 h 154"/>
                <a:gd name="T18" fmla="*/ 0 w 152"/>
                <a:gd name="T1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4">
                  <a:moveTo>
                    <a:pt x="126" y="77"/>
                  </a:moveTo>
                  <a:cubicBezTo>
                    <a:pt x="126" y="46"/>
                    <a:pt x="106" y="23"/>
                    <a:pt x="76" y="23"/>
                  </a:cubicBezTo>
                  <a:cubicBezTo>
                    <a:pt x="46" y="23"/>
                    <a:pt x="27" y="46"/>
                    <a:pt x="27" y="77"/>
                  </a:cubicBezTo>
                  <a:cubicBezTo>
                    <a:pt x="27" y="107"/>
                    <a:pt x="46" y="131"/>
                    <a:pt x="76" y="131"/>
                  </a:cubicBezTo>
                  <a:cubicBezTo>
                    <a:pt x="106" y="131"/>
                    <a:pt x="126" y="107"/>
                    <a:pt x="126" y="77"/>
                  </a:cubicBezTo>
                  <a:moveTo>
                    <a:pt x="0" y="77"/>
                  </a:moveTo>
                  <a:cubicBezTo>
                    <a:pt x="0" y="33"/>
                    <a:pt x="32" y="0"/>
                    <a:pt x="76" y="0"/>
                  </a:cubicBezTo>
                  <a:cubicBezTo>
                    <a:pt x="121" y="0"/>
                    <a:pt x="152" y="33"/>
                    <a:pt x="152" y="77"/>
                  </a:cubicBezTo>
                  <a:cubicBezTo>
                    <a:pt x="152" y="121"/>
                    <a:pt x="121" y="154"/>
                    <a:pt x="76" y="154"/>
                  </a:cubicBezTo>
                  <a:cubicBezTo>
                    <a:pt x="32" y="154"/>
                    <a:pt x="0" y="121"/>
                    <a:pt x="0" y="77"/>
                  </a:cubicBezTo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0" name="Freeform 105"/>
            <p:cNvSpPr>
              <a:spLocks/>
            </p:cNvSpPr>
            <p:nvPr userDrawn="1"/>
          </p:nvSpPr>
          <p:spPr bwMode="auto">
            <a:xfrm>
              <a:off x="2107225" y="1706540"/>
              <a:ext cx="217805" cy="355600"/>
            </a:xfrm>
            <a:custGeom>
              <a:avLst/>
              <a:gdLst>
                <a:gd name="T0" fmla="*/ 0 w 343"/>
                <a:gd name="T1" fmla="*/ 560 h 560"/>
                <a:gd name="T2" fmla="*/ 0 w 343"/>
                <a:gd name="T3" fmla="*/ 0 h 560"/>
                <a:gd name="T4" fmla="*/ 98 w 343"/>
                <a:gd name="T5" fmla="*/ 0 h 560"/>
                <a:gd name="T6" fmla="*/ 98 w 343"/>
                <a:gd name="T7" fmla="*/ 474 h 560"/>
                <a:gd name="T8" fmla="*/ 343 w 343"/>
                <a:gd name="T9" fmla="*/ 474 h 560"/>
                <a:gd name="T10" fmla="*/ 343 w 343"/>
                <a:gd name="T11" fmla="*/ 560 h 560"/>
                <a:gd name="T12" fmla="*/ 0 w 343"/>
                <a:gd name="T13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560">
                  <a:moveTo>
                    <a:pt x="0" y="56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474"/>
                  </a:lnTo>
                  <a:lnTo>
                    <a:pt x="343" y="474"/>
                  </a:lnTo>
                  <a:lnTo>
                    <a:pt x="343" y="56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1B1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</p:grpSp>
      <p:grpSp>
        <p:nvGrpSpPr>
          <p:cNvPr id="101" name="Group 100"/>
          <p:cNvGrpSpPr>
            <a:grpSpLocks noChangeAspect="1"/>
          </p:cNvGrpSpPr>
          <p:nvPr userDrawn="1"/>
        </p:nvGrpSpPr>
        <p:grpSpPr>
          <a:xfrm>
            <a:off x="587197" y="-3518"/>
            <a:ext cx="1096048" cy="1659301"/>
            <a:chOff x="2540" y="2540"/>
            <a:chExt cx="2646680" cy="4003040"/>
          </a:xfrm>
        </p:grpSpPr>
        <p:sp>
          <p:nvSpPr>
            <p:cNvPr id="102" name="Freeform 57"/>
            <p:cNvSpPr>
              <a:spLocks/>
            </p:cNvSpPr>
            <p:nvPr userDrawn="1"/>
          </p:nvSpPr>
          <p:spPr bwMode="auto">
            <a:xfrm>
              <a:off x="2540" y="2540"/>
              <a:ext cx="2646680" cy="4003040"/>
            </a:xfrm>
            <a:custGeom>
              <a:avLst/>
              <a:gdLst>
                <a:gd name="T0" fmla="*/ 0 w 4168"/>
                <a:gd name="T1" fmla="*/ 0 h 6304"/>
                <a:gd name="T2" fmla="*/ 0 w 4168"/>
                <a:gd name="T3" fmla="*/ 4924 h 6304"/>
                <a:gd name="T4" fmla="*/ 2082 w 4168"/>
                <a:gd name="T5" fmla="*/ 6304 h 6304"/>
                <a:gd name="T6" fmla="*/ 4168 w 4168"/>
                <a:gd name="T7" fmla="*/ 4924 h 6304"/>
                <a:gd name="T8" fmla="*/ 4168 w 4168"/>
                <a:gd name="T9" fmla="*/ 0 h 6304"/>
                <a:gd name="T10" fmla="*/ 0 w 4168"/>
                <a:gd name="T11" fmla="*/ 0 h 6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8" h="6304">
                  <a:moveTo>
                    <a:pt x="0" y="0"/>
                  </a:moveTo>
                  <a:lnTo>
                    <a:pt x="0" y="4924"/>
                  </a:lnTo>
                  <a:lnTo>
                    <a:pt x="2082" y="6304"/>
                  </a:lnTo>
                  <a:lnTo>
                    <a:pt x="4168" y="4924"/>
                  </a:lnTo>
                  <a:lnTo>
                    <a:pt x="4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3" name="Freeform 58"/>
            <p:cNvSpPr>
              <a:spLocks noEditPoints="1"/>
            </p:cNvSpPr>
            <p:nvPr userDrawn="1"/>
          </p:nvSpPr>
          <p:spPr bwMode="auto">
            <a:xfrm>
              <a:off x="831850" y="1645920"/>
              <a:ext cx="987425" cy="993140"/>
            </a:xfrm>
            <a:custGeom>
              <a:avLst/>
              <a:gdLst>
                <a:gd name="T0" fmla="*/ 380 w 413"/>
                <a:gd name="T1" fmla="*/ 114 h 416"/>
                <a:gd name="T2" fmla="*/ 380 w 413"/>
                <a:gd name="T3" fmla="*/ 267 h 416"/>
                <a:gd name="T4" fmla="*/ 350 w 413"/>
                <a:gd name="T5" fmla="*/ 327 h 416"/>
                <a:gd name="T6" fmla="*/ 206 w 413"/>
                <a:gd name="T7" fmla="*/ 407 h 416"/>
                <a:gd name="T8" fmla="*/ 63 w 413"/>
                <a:gd name="T9" fmla="*/ 327 h 416"/>
                <a:gd name="T10" fmla="*/ 33 w 413"/>
                <a:gd name="T11" fmla="*/ 267 h 416"/>
                <a:gd name="T12" fmla="*/ 33 w 413"/>
                <a:gd name="T13" fmla="*/ 114 h 416"/>
                <a:gd name="T14" fmla="*/ 10 w 413"/>
                <a:gd name="T15" fmla="*/ 34 h 416"/>
                <a:gd name="T16" fmla="*/ 27 w 413"/>
                <a:gd name="T17" fmla="*/ 8 h 416"/>
                <a:gd name="T18" fmla="*/ 386 w 413"/>
                <a:gd name="T19" fmla="*/ 8 h 416"/>
                <a:gd name="T20" fmla="*/ 403 w 413"/>
                <a:gd name="T21" fmla="*/ 34 h 416"/>
                <a:gd name="T22" fmla="*/ 380 w 413"/>
                <a:gd name="T23" fmla="*/ 114 h 416"/>
                <a:gd name="T24" fmla="*/ 392 w 413"/>
                <a:gd name="T25" fmla="*/ 2 h 416"/>
                <a:gd name="T26" fmla="*/ 390 w 413"/>
                <a:gd name="T27" fmla="*/ 0 h 416"/>
                <a:gd name="T28" fmla="*/ 22 w 413"/>
                <a:gd name="T29" fmla="*/ 0 h 416"/>
                <a:gd name="T30" fmla="*/ 21 w 413"/>
                <a:gd name="T31" fmla="*/ 2 h 416"/>
                <a:gd name="T32" fmla="*/ 2 w 413"/>
                <a:gd name="T33" fmla="*/ 33 h 416"/>
                <a:gd name="T34" fmla="*/ 0 w 413"/>
                <a:gd name="T35" fmla="*/ 36 h 416"/>
                <a:gd name="T36" fmla="*/ 3 w 413"/>
                <a:gd name="T37" fmla="*/ 38 h 416"/>
                <a:gd name="T38" fmla="*/ 25 w 413"/>
                <a:gd name="T39" fmla="*/ 114 h 416"/>
                <a:gd name="T40" fmla="*/ 25 w 413"/>
                <a:gd name="T41" fmla="*/ 267 h 416"/>
                <a:gd name="T42" fmla="*/ 59 w 413"/>
                <a:gd name="T43" fmla="*/ 334 h 416"/>
                <a:gd name="T44" fmla="*/ 204 w 413"/>
                <a:gd name="T45" fmla="*/ 415 h 416"/>
                <a:gd name="T46" fmla="*/ 206 w 413"/>
                <a:gd name="T47" fmla="*/ 416 h 416"/>
                <a:gd name="T48" fmla="*/ 208 w 413"/>
                <a:gd name="T49" fmla="*/ 415 h 416"/>
                <a:gd name="T50" fmla="*/ 353 w 413"/>
                <a:gd name="T51" fmla="*/ 334 h 416"/>
                <a:gd name="T52" fmla="*/ 388 w 413"/>
                <a:gd name="T53" fmla="*/ 267 h 416"/>
                <a:gd name="T54" fmla="*/ 388 w 413"/>
                <a:gd name="T55" fmla="*/ 114 h 416"/>
                <a:gd name="T56" fmla="*/ 410 w 413"/>
                <a:gd name="T57" fmla="*/ 38 h 416"/>
                <a:gd name="T58" fmla="*/ 413 w 413"/>
                <a:gd name="T59" fmla="*/ 36 h 416"/>
                <a:gd name="T60" fmla="*/ 411 w 413"/>
                <a:gd name="T61" fmla="*/ 33 h 416"/>
                <a:gd name="T62" fmla="*/ 392 w 413"/>
                <a:gd name="T63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3" h="416">
                  <a:moveTo>
                    <a:pt x="380" y="114"/>
                  </a:moveTo>
                  <a:cubicBezTo>
                    <a:pt x="380" y="192"/>
                    <a:pt x="380" y="267"/>
                    <a:pt x="380" y="267"/>
                  </a:cubicBezTo>
                  <a:cubicBezTo>
                    <a:pt x="380" y="297"/>
                    <a:pt x="370" y="317"/>
                    <a:pt x="350" y="327"/>
                  </a:cubicBezTo>
                  <a:cubicBezTo>
                    <a:pt x="325" y="340"/>
                    <a:pt x="222" y="398"/>
                    <a:pt x="206" y="407"/>
                  </a:cubicBezTo>
                  <a:cubicBezTo>
                    <a:pt x="191" y="398"/>
                    <a:pt x="88" y="340"/>
                    <a:pt x="63" y="327"/>
                  </a:cubicBezTo>
                  <a:cubicBezTo>
                    <a:pt x="43" y="317"/>
                    <a:pt x="33" y="297"/>
                    <a:pt x="33" y="267"/>
                  </a:cubicBezTo>
                  <a:cubicBezTo>
                    <a:pt x="33" y="267"/>
                    <a:pt x="33" y="192"/>
                    <a:pt x="33" y="114"/>
                  </a:cubicBezTo>
                  <a:cubicBezTo>
                    <a:pt x="33" y="61"/>
                    <a:pt x="17" y="40"/>
                    <a:pt x="10" y="34"/>
                  </a:cubicBezTo>
                  <a:cubicBezTo>
                    <a:pt x="14" y="28"/>
                    <a:pt x="21" y="16"/>
                    <a:pt x="27" y="8"/>
                  </a:cubicBezTo>
                  <a:cubicBezTo>
                    <a:pt x="386" y="8"/>
                    <a:pt x="386" y="8"/>
                    <a:pt x="386" y="8"/>
                  </a:cubicBezTo>
                  <a:cubicBezTo>
                    <a:pt x="392" y="16"/>
                    <a:pt x="399" y="28"/>
                    <a:pt x="403" y="34"/>
                  </a:cubicBezTo>
                  <a:cubicBezTo>
                    <a:pt x="396" y="40"/>
                    <a:pt x="379" y="61"/>
                    <a:pt x="380" y="114"/>
                  </a:cubicBezTo>
                  <a:moveTo>
                    <a:pt x="392" y="2"/>
                  </a:moveTo>
                  <a:cubicBezTo>
                    <a:pt x="390" y="0"/>
                    <a:pt x="390" y="0"/>
                    <a:pt x="39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4" y="13"/>
                    <a:pt x="2" y="32"/>
                    <a:pt x="2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25" y="54"/>
                    <a:pt x="25" y="114"/>
                  </a:cubicBezTo>
                  <a:cubicBezTo>
                    <a:pt x="25" y="192"/>
                    <a:pt x="25" y="267"/>
                    <a:pt x="25" y="267"/>
                  </a:cubicBezTo>
                  <a:cubicBezTo>
                    <a:pt x="25" y="308"/>
                    <a:pt x="44" y="326"/>
                    <a:pt x="59" y="334"/>
                  </a:cubicBezTo>
                  <a:cubicBezTo>
                    <a:pt x="86" y="348"/>
                    <a:pt x="203" y="414"/>
                    <a:pt x="204" y="415"/>
                  </a:cubicBezTo>
                  <a:cubicBezTo>
                    <a:pt x="206" y="416"/>
                    <a:pt x="206" y="416"/>
                    <a:pt x="206" y="416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10" y="414"/>
                    <a:pt x="327" y="348"/>
                    <a:pt x="353" y="334"/>
                  </a:cubicBezTo>
                  <a:cubicBezTo>
                    <a:pt x="369" y="326"/>
                    <a:pt x="388" y="308"/>
                    <a:pt x="388" y="267"/>
                  </a:cubicBezTo>
                  <a:cubicBezTo>
                    <a:pt x="388" y="267"/>
                    <a:pt x="388" y="192"/>
                    <a:pt x="388" y="114"/>
                  </a:cubicBezTo>
                  <a:cubicBezTo>
                    <a:pt x="387" y="54"/>
                    <a:pt x="410" y="38"/>
                    <a:pt x="410" y="38"/>
                  </a:cubicBezTo>
                  <a:cubicBezTo>
                    <a:pt x="413" y="36"/>
                    <a:pt x="413" y="36"/>
                    <a:pt x="413" y="36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411" y="32"/>
                    <a:pt x="399" y="13"/>
                    <a:pt x="39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4" name="Freeform 59"/>
            <p:cNvSpPr>
              <a:spLocks noEditPoints="1"/>
            </p:cNvSpPr>
            <p:nvPr userDrawn="1"/>
          </p:nvSpPr>
          <p:spPr bwMode="auto">
            <a:xfrm>
              <a:off x="750570" y="1597660"/>
              <a:ext cx="1149985" cy="1096645"/>
            </a:xfrm>
            <a:custGeom>
              <a:avLst/>
              <a:gdLst>
                <a:gd name="T0" fmla="*/ 433 w 481"/>
                <a:gd name="T1" fmla="*/ 126 h 459"/>
                <a:gd name="T2" fmla="*/ 433 w 481"/>
                <a:gd name="T3" fmla="*/ 294 h 459"/>
                <a:gd name="T4" fmla="*/ 399 w 481"/>
                <a:gd name="T5" fmla="*/ 361 h 459"/>
                <a:gd name="T6" fmla="*/ 240 w 481"/>
                <a:gd name="T7" fmla="*/ 449 h 459"/>
                <a:gd name="T8" fmla="*/ 81 w 481"/>
                <a:gd name="T9" fmla="*/ 361 h 459"/>
                <a:gd name="T10" fmla="*/ 48 w 481"/>
                <a:gd name="T11" fmla="*/ 294 h 459"/>
                <a:gd name="T12" fmla="*/ 48 w 481"/>
                <a:gd name="T13" fmla="*/ 126 h 459"/>
                <a:gd name="T14" fmla="*/ 29 w 481"/>
                <a:gd name="T15" fmla="*/ 66 h 459"/>
                <a:gd name="T16" fmla="*/ 14 w 481"/>
                <a:gd name="T17" fmla="*/ 57 h 459"/>
                <a:gd name="T18" fmla="*/ 47 w 481"/>
                <a:gd name="T19" fmla="*/ 8 h 459"/>
                <a:gd name="T20" fmla="*/ 434 w 481"/>
                <a:gd name="T21" fmla="*/ 8 h 459"/>
                <a:gd name="T22" fmla="*/ 467 w 481"/>
                <a:gd name="T23" fmla="*/ 57 h 459"/>
                <a:gd name="T24" fmla="*/ 452 w 481"/>
                <a:gd name="T25" fmla="*/ 66 h 459"/>
                <a:gd name="T26" fmla="*/ 433 w 481"/>
                <a:gd name="T27" fmla="*/ 126 h 459"/>
                <a:gd name="T28" fmla="*/ 473 w 481"/>
                <a:gd name="T29" fmla="*/ 64 h 459"/>
                <a:gd name="T30" fmla="*/ 481 w 481"/>
                <a:gd name="T31" fmla="*/ 65 h 459"/>
                <a:gd name="T32" fmla="*/ 477 w 481"/>
                <a:gd name="T33" fmla="*/ 58 h 459"/>
                <a:gd name="T34" fmla="*/ 440 w 481"/>
                <a:gd name="T35" fmla="*/ 2 h 459"/>
                <a:gd name="T36" fmla="*/ 439 w 481"/>
                <a:gd name="T37" fmla="*/ 0 h 459"/>
                <a:gd name="T38" fmla="*/ 42 w 481"/>
                <a:gd name="T39" fmla="*/ 0 h 459"/>
                <a:gd name="T40" fmla="*/ 41 w 481"/>
                <a:gd name="T41" fmla="*/ 2 h 459"/>
                <a:gd name="T42" fmla="*/ 4 w 481"/>
                <a:gd name="T43" fmla="*/ 58 h 459"/>
                <a:gd name="T44" fmla="*/ 0 w 481"/>
                <a:gd name="T45" fmla="*/ 64 h 459"/>
                <a:gd name="T46" fmla="*/ 8 w 481"/>
                <a:gd name="T47" fmla="*/ 64 h 459"/>
                <a:gd name="T48" fmla="*/ 8 w 481"/>
                <a:gd name="T49" fmla="*/ 64 h 459"/>
                <a:gd name="T50" fmla="*/ 40 w 481"/>
                <a:gd name="T51" fmla="*/ 126 h 459"/>
                <a:gd name="T52" fmla="*/ 40 w 481"/>
                <a:gd name="T53" fmla="*/ 294 h 459"/>
                <a:gd name="T54" fmla="*/ 78 w 481"/>
                <a:gd name="T55" fmla="*/ 368 h 459"/>
                <a:gd name="T56" fmla="*/ 238 w 481"/>
                <a:gd name="T57" fmla="*/ 458 h 459"/>
                <a:gd name="T58" fmla="*/ 240 w 481"/>
                <a:gd name="T59" fmla="*/ 459 h 459"/>
                <a:gd name="T60" fmla="*/ 242 w 481"/>
                <a:gd name="T61" fmla="*/ 458 h 459"/>
                <a:gd name="T62" fmla="*/ 403 w 481"/>
                <a:gd name="T63" fmla="*/ 368 h 459"/>
                <a:gd name="T64" fmla="*/ 441 w 481"/>
                <a:gd name="T65" fmla="*/ 294 h 459"/>
                <a:gd name="T66" fmla="*/ 441 w 481"/>
                <a:gd name="T67" fmla="*/ 126 h 459"/>
                <a:gd name="T68" fmla="*/ 473 w 481"/>
                <a:gd name="T69" fmla="*/ 6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1" h="459">
                  <a:moveTo>
                    <a:pt x="433" y="126"/>
                  </a:moveTo>
                  <a:cubicBezTo>
                    <a:pt x="432" y="213"/>
                    <a:pt x="433" y="293"/>
                    <a:pt x="433" y="294"/>
                  </a:cubicBezTo>
                  <a:cubicBezTo>
                    <a:pt x="433" y="335"/>
                    <a:pt x="415" y="353"/>
                    <a:pt x="399" y="361"/>
                  </a:cubicBezTo>
                  <a:cubicBezTo>
                    <a:pt x="372" y="375"/>
                    <a:pt x="257" y="440"/>
                    <a:pt x="240" y="449"/>
                  </a:cubicBezTo>
                  <a:cubicBezTo>
                    <a:pt x="224" y="440"/>
                    <a:pt x="109" y="375"/>
                    <a:pt x="81" y="361"/>
                  </a:cubicBezTo>
                  <a:cubicBezTo>
                    <a:pt x="66" y="353"/>
                    <a:pt x="48" y="335"/>
                    <a:pt x="48" y="294"/>
                  </a:cubicBezTo>
                  <a:cubicBezTo>
                    <a:pt x="48" y="293"/>
                    <a:pt x="49" y="213"/>
                    <a:pt x="48" y="126"/>
                  </a:cubicBezTo>
                  <a:cubicBezTo>
                    <a:pt x="48" y="98"/>
                    <a:pt x="41" y="78"/>
                    <a:pt x="29" y="66"/>
                  </a:cubicBezTo>
                  <a:cubicBezTo>
                    <a:pt x="24" y="61"/>
                    <a:pt x="18" y="59"/>
                    <a:pt x="14" y="57"/>
                  </a:cubicBezTo>
                  <a:cubicBezTo>
                    <a:pt x="22" y="46"/>
                    <a:pt x="39" y="20"/>
                    <a:pt x="47" y="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42" y="20"/>
                    <a:pt x="459" y="46"/>
                    <a:pt x="467" y="57"/>
                  </a:cubicBezTo>
                  <a:cubicBezTo>
                    <a:pt x="462" y="59"/>
                    <a:pt x="457" y="61"/>
                    <a:pt x="452" y="66"/>
                  </a:cubicBezTo>
                  <a:cubicBezTo>
                    <a:pt x="440" y="78"/>
                    <a:pt x="433" y="98"/>
                    <a:pt x="433" y="126"/>
                  </a:cubicBezTo>
                  <a:moveTo>
                    <a:pt x="473" y="64"/>
                  </a:moveTo>
                  <a:cubicBezTo>
                    <a:pt x="481" y="65"/>
                    <a:pt x="481" y="65"/>
                    <a:pt x="481" y="65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6" y="58"/>
                    <a:pt x="448" y="15"/>
                    <a:pt x="440" y="2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3" y="15"/>
                    <a:pt x="4" y="58"/>
                    <a:pt x="4" y="5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39" y="65"/>
                    <a:pt x="40" y="126"/>
                  </a:cubicBezTo>
                  <a:cubicBezTo>
                    <a:pt x="41" y="213"/>
                    <a:pt x="40" y="293"/>
                    <a:pt x="40" y="294"/>
                  </a:cubicBezTo>
                  <a:cubicBezTo>
                    <a:pt x="40" y="339"/>
                    <a:pt x="60" y="359"/>
                    <a:pt x="78" y="368"/>
                  </a:cubicBezTo>
                  <a:cubicBezTo>
                    <a:pt x="107" y="383"/>
                    <a:pt x="237" y="457"/>
                    <a:pt x="238" y="458"/>
                  </a:cubicBezTo>
                  <a:cubicBezTo>
                    <a:pt x="240" y="459"/>
                    <a:pt x="240" y="459"/>
                    <a:pt x="240" y="459"/>
                  </a:cubicBezTo>
                  <a:cubicBezTo>
                    <a:pt x="242" y="458"/>
                    <a:pt x="242" y="458"/>
                    <a:pt x="242" y="458"/>
                  </a:cubicBezTo>
                  <a:cubicBezTo>
                    <a:pt x="244" y="457"/>
                    <a:pt x="374" y="383"/>
                    <a:pt x="403" y="368"/>
                  </a:cubicBezTo>
                  <a:cubicBezTo>
                    <a:pt x="420" y="359"/>
                    <a:pt x="441" y="339"/>
                    <a:pt x="441" y="294"/>
                  </a:cubicBezTo>
                  <a:cubicBezTo>
                    <a:pt x="441" y="293"/>
                    <a:pt x="440" y="213"/>
                    <a:pt x="441" y="126"/>
                  </a:cubicBezTo>
                  <a:cubicBezTo>
                    <a:pt x="442" y="65"/>
                    <a:pt x="472" y="64"/>
                    <a:pt x="473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5" name="Freeform 60"/>
            <p:cNvSpPr>
              <a:spLocks/>
            </p:cNvSpPr>
            <p:nvPr userDrawn="1"/>
          </p:nvSpPr>
          <p:spPr bwMode="auto">
            <a:xfrm>
              <a:off x="1133475" y="1041400"/>
              <a:ext cx="76200" cy="119380"/>
            </a:xfrm>
            <a:custGeom>
              <a:avLst/>
              <a:gdLst>
                <a:gd name="T0" fmla="*/ 113 w 120"/>
                <a:gd name="T1" fmla="*/ 26 h 188"/>
                <a:gd name="T2" fmla="*/ 68 w 120"/>
                <a:gd name="T3" fmla="*/ 41 h 188"/>
                <a:gd name="T4" fmla="*/ 52 w 120"/>
                <a:gd name="T5" fmla="*/ 0 h 188"/>
                <a:gd name="T6" fmla="*/ 30 w 120"/>
                <a:gd name="T7" fmla="*/ 7 h 188"/>
                <a:gd name="T8" fmla="*/ 41 w 120"/>
                <a:gd name="T9" fmla="*/ 53 h 188"/>
                <a:gd name="T10" fmla="*/ 0 w 120"/>
                <a:gd name="T11" fmla="*/ 68 h 188"/>
                <a:gd name="T12" fmla="*/ 7 w 120"/>
                <a:gd name="T13" fmla="*/ 90 h 188"/>
                <a:gd name="T14" fmla="*/ 52 w 120"/>
                <a:gd name="T15" fmla="*/ 75 h 188"/>
                <a:gd name="T16" fmla="*/ 86 w 120"/>
                <a:gd name="T17" fmla="*/ 188 h 188"/>
                <a:gd name="T18" fmla="*/ 113 w 120"/>
                <a:gd name="T19" fmla="*/ 180 h 188"/>
                <a:gd name="T20" fmla="*/ 75 w 120"/>
                <a:gd name="T21" fmla="*/ 68 h 188"/>
                <a:gd name="T22" fmla="*/ 120 w 120"/>
                <a:gd name="T23" fmla="*/ 53 h 188"/>
                <a:gd name="T24" fmla="*/ 113 w 120"/>
                <a:gd name="T25" fmla="*/ 2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88">
                  <a:moveTo>
                    <a:pt x="113" y="26"/>
                  </a:moveTo>
                  <a:lnTo>
                    <a:pt x="68" y="41"/>
                  </a:lnTo>
                  <a:lnTo>
                    <a:pt x="52" y="0"/>
                  </a:lnTo>
                  <a:lnTo>
                    <a:pt x="30" y="7"/>
                  </a:lnTo>
                  <a:lnTo>
                    <a:pt x="41" y="53"/>
                  </a:lnTo>
                  <a:lnTo>
                    <a:pt x="0" y="68"/>
                  </a:lnTo>
                  <a:lnTo>
                    <a:pt x="7" y="90"/>
                  </a:lnTo>
                  <a:lnTo>
                    <a:pt x="52" y="75"/>
                  </a:lnTo>
                  <a:lnTo>
                    <a:pt x="86" y="188"/>
                  </a:lnTo>
                  <a:lnTo>
                    <a:pt x="113" y="180"/>
                  </a:lnTo>
                  <a:lnTo>
                    <a:pt x="75" y="68"/>
                  </a:lnTo>
                  <a:lnTo>
                    <a:pt x="120" y="53"/>
                  </a:lnTo>
                  <a:lnTo>
                    <a:pt x="1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6" name="Freeform 61"/>
            <p:cNvSpPr>
              <a:spLocks/>
            </p:cNvSpPr>
            <p:nvPr userDrawn="1"/>
          </p:nvSpPr>
          <p:spPr bwMode="auto">
            <a:xfrm>
              <a:off x="1443990" y="1041400"/>
              <a:ext cx="76835" cy="119380"/>
            </a:xfrm>
            <a:custGeom>
              <a:avLst/>
              <a:gdLst>
                <a:gd name="T0" fmla="*/ 8 w 121"/>
                <a:gd name="T1" fmla="*/ 180 h 188"/>
                <a:gd name="T2" fmla="*/ 34 w 121"/>
                <a:gd name="T3" fmla="*/ 188 h 188"/>
                <a:gd name="T4" fmla="*/ 68 w 121"/>
                <a:gd name="T5" fmla="*/ 75 h 188"/>
                <a:gd name="T6" fmla="*/ 113 w 121"/>
                <a:gd name="T7" fmla="*/ 90 h 188"/>
                <a:gd name="T8" fmla="*/ 121 w 121"/>
                <a:gd name="T9" fmla="*/ 68 h 188"/>
                <a:gd name="T10" fmla="*/ 76 w 121"/>
                <a:gd name="T11" fmla="*/ 53 h 188"/>
                <a:gd name="T12" fmla="*/ 91 w 121"/>
                <a:gd name="T13" fmla="*/ 7 h 188"/>
                <a:gd name="T14" fmla="*/ 68 w 121"/>
                <a:gd name="T15" fmla="*/ 0 h 188"/>
                <a:gd name="T16" fmla="*/ 53 w 121"/>
                <a:gd name="T17" fmla="*/ 41 h 188"/>
                <a:gd name="T18" fmla="*/ 8 w 121"/>
                <a:gd name="T19" fmla="*/ 26 h 188"/>
                <a:gd name="T20" fmla="*/ 0 w 121"/>
                <a:gd name="T21" fmla="*/ 53 h 188"/>
                <a:gd name="T22" fmla="*/ 45 w 121"/>
                <a:gd name="T23" fmla="*/ 68 h 188"/>
                <a:gd name="T24" fmla="*/ 8 w 121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88">
                  <a:moveTo>
                    <a:pt x="8" y="180"/>
                  </a:moveTo>
                  <a:lnTo>
                    <a:pt x="34" y="188"/>
                  </a:lnTo>
                  <a:lnTo>
                    <a:pt x="68" y="75"/>
                  </a:lnTo>
                  <a:lnTo>
                    <a:pt x="113" y="90"/>
                  </a:lnTo>
                  <a:lnTo>
                    <a:pt x="121" y="68"/>
                  </a:lnTo>
                  <a:lnTo>
                    <a:pt x="76" y="53"/>
                  </a:lnTo>
                  <a:lnTo>
                    <a:pt x="91" y="7"/>
                  </a:lnTo>
                  <a:lnTo>
                    <a:pt x="68" y="0"/>
                  </a:lnTo>
                  <a:lnTo>
                    <a:pt x="53" y="41"/>
                  </a:lnTo>
                  <a:lnTo>
                    <a:pt x="8" y="26"/>
                  </a:lnTo>
                  <a:lnTo>
                    <a:pt x="0" y="53"/>
                  </a:lnTo>
                  <a:lnTo>
                    <a:pt x="45" y="68"/>
                  </a:lnTo>
                  <a:lnTo>
                    <a:pt x="8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7" name="Freeform 62"/>
            <p:cNvSpPr>
              <a:spLocks noEditPoints="1"/>
            </p:cNvSpPr>
            <p:nvPr userDrawn="1"/>
          </p:nvSpPr>
          <p:spPr bwMode="auto">
            <a:xfrm>
              <a:off x="578485" y="513715"/>
              <a:ext cx="1492250" cy="1052830"/>
            </a:xfrm>
            <a:custGeom>
              <a:avLst/>
              <a:gdLst>
                <a:gd name="T0" fmla="*/ 91 w 624"/>
                <a:gd name="T1" fmla="*/ 404 h 441"/>
                <a:gd name="T2" fmla="*/ 54 w 624"/>
                <a:gd name="T3" fmla="*/ 400 h 441"/>
                <a:gd name="T4" fmla="*/ 208 w 624"/>
                <a:gd name="T5" fmla="*/ 419 h 441"/>
                <a:gd name="T6" fmla="*/ 193 w 624"/>
                <a:gd name="T7" fmla="*/ 409 h 441"/>
                <a:gd name="T8" fmla="*/ 281 w 624"/>
                <a:gd name="T9" fmla="*/ 373 h 441"/>
                <a:gd name="T10" fmla="*/ 221 w 624"/>
                <a:gd name="T11" fmla="*/ 415 h 441"/>
                <a:gd name="T12" fmla="*/ 228 w 624"/>
                <a:gd name="T13" fmla="*/ 391 h 441"/>
                <a:gd name="T14" fmla="*/ 214 w 624"/>
                <a:gd name="T15" fmla="*/ 329 h 441"/>
                <a:gd name="T16" fmla="*/ 412 w 624"/>
                <a:gd name="T17" fmla="*/ 329 h 441"/>
                <a:gd name="T18" fmla="*/ 315 w 624"/>
                <a:gd name="T19" fmla="*/ 363 h 441"/>
                <a:gd name="T20" fmla="*/ 310 w 624"/>
                <a:gd name="T21" fmla="*/ 363 h 441"/>
                <a:gd name="T22" fmla="*/ 185 w 624"/>
                <a:gd name="T23" fmla="*/ 244 h 441"/>
                <a:gd name="T24" fmla="*/ 210 w 624"/>
                <a:gd name="T25" fmla="*/ 319 h 441"/>
                <a:gd name="T26" fmla="*/ 311 w 624"/>
                <a:gd name="T27" fmla="*/ 68 h 441"/>
                <a:gd name="T28" fmla="*/ 453 w 624"/>
                <a:gd name="T29" fmla="*/ 210 h 441"/>
                <a:gd name="T30" fmla="*/ 335 w 624"/>
                <a:gd name="T31" fmla="*/ 125 h 441"/>
                <a:gd name="T32" fmla="*/ 315 w 624"/>
                <a:gd name="T33" fmla="*/ 298 h 441"/>
                <a:gd name="T34" fmla="*/ 310 w 624"/>
                <a:gd name="T35" fmla="*/ 298 h 441"/>
                <a:gd name="T36" fmla="*/ 290 w 624"/>
                <a:gd name="T37" fmla="*/ 125 h 441"/>
                <a:gd name="T38" fmla="*/ 171 w 624"/>
                <a:gd name="T39" fmla="*/ 210 h 441"/>
                <a:gd name="T40" fmla="*/ 336 w 624"/>
                <a:gd name="T41" fmla="*/ 138 h 441"/>
                <a:gd name="T42" fmla="*/ 395 w 624"/>
                <a:gd name="T43" fmla="*/ 387 h 441"/>
                <a:gd name="T44" fmla="*/ 404 w 624"/>
                <a:gd name="T45" fmla="*/ 415 h 441"/>
                <a:gd name="T46" fmla="*/ 344 w 624"/>
                <a:gd name="T47" fmla="*/ 373 h 441"/>
                <a:gd name="T48" fmla="*/ 404 w 624"/>
                <a:gd name="T49" fmla="*/ 415 h 441"/>
                <a:gd name="T50" fmla="*/ 287 w 624"/>
                <a:gd name="T51" fmla="*/ 377 h 441"/>
                <a:gd name="T52" fmla="*/ 335 w 624"/>
                <a:gd name="T53" fmla="*/ 372 h 441"/>
                <a:gd name="T54" fmla="*/ 312 w 624"/>
                <a:gd name="T55" fmla="*/ 410 h 441"/>
                <a:gd name="T56" fmla="*/ 480 w 624"/>
                <a:gd name="T57" fmla="*/ 414 h 441"/>
                <a:gd name="T58" fmla="*/ 432 w 624"/>
                <a:gd name="T59" fmla="*/ 409 h 441"/>
                <a:gd name="T60" fmla="*/ 602 w 624"/>
                <a:gd name="T61" fmla="*/ 405 h 441"/>
                <a:gd name="T62" fmla="*/ 566 w 624"/>
                <a:gd name="T63" fmla="*/ 377 h 441"/>
                <a:gd name="T64" fmla="*/ 141 w 624"/>
                <a:gd name="T65" fmla="*/ 421 h 441"/>
                <a:gd name="T66" fmla="*/ 216 w 624"/>
                <a:gd name="T67" fmla="*/ 421 h 441"/>
                <a:gd name="T68" fmla="*/ 312 w 624"/>
                <a:gd name="T69" fmla="*/ 418 h 441"/>
                <a:gd name="T70" fmla="*/ 360 w 624"/>
                <a:gd name="T71" fmla="*/ 415 h 441"/>
                <a:gd name="T72" fmla="*/ 411 w 624"/>
                <a:gd name="T73" fmla="*/ 424 h 441"/>
                <a:gd name="T74" fmla="*/ 519 w 624"/>
                <a:gd name="T75" fmla="*/ 406 h 441"/>
                <a:gd name="T76" fmla="*/ 624 w 624"/>
                <a:gd name="T77" fmla="*/ 400 h 441"/>
                <a:gd name="T78" fmla="*/ 564 w 624"/>
                <a:gd name="T79" fmla="*/ 363 h 441"/>
                <a:gd name="T80" fmla="*/ 428 w 624"/>
                <a:gd name="T81" fmla="*/ 402 h 441"/>
                <a:gd name="T82" fmla="*/ 405 w 624"/>
                <a:gd name="T83" fmla="*/ 391 h 441"/>
                <a:gd name="T84" fmla="*/ 320 w 624"/>
                <a:gd name="T85" fmla="*/ 62 h 441"/>
                <a:gd name="T86" fmla="*/ 333 w 624"/>
                <a:gd name="T87" fmla="*/ 23 h 441"/>
                <a:gd name="T88" fmla="*/ 317 w 624"/>
                <a:gd name="T89" fmla="*/ 0 h 441"/>
                <a:gd name="T90" fmla="*/ 293 w 624"/>
                <a:gd name="T91" fmla="*/ 15 h 441"/>
                <a:gd name="T92" fmla="*/ 308 w 624"/>
                <a:gd name="T93" fmla="*/ 58 h 441"/>
                <a:gd name="T94" fmla="*/ 163 w 624"/>
                <a:gd name="T95" fmla="*/ 211 h 441"/>
                <a:gd name="T96" fmla="*/ 223 w 624"/>
                <a:gd name="T97" fmla="*/ 398 h 441"/>
                <a:gd name="T98" fmla="*/ 104 w 624"/>
                <a:gd name="T99" fmla="*/ 398 h 441"/>
                <a:gd name="T100" fmla="*/ 55 w 624"/>
                <a:gd name="T101" fmla="*/ 353 h 441"/>
                <a:gd name="T102" fmla="*/ 9 w 624"/>
                <a:gd name="T103" fmla="*/ 40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4" h="441">
                  <a:moveTo>
                    <a:pt x="54" y="400"/>
                  </a:moveTo>
                  <a:cubicBezTo>
                    <a:pt x="59" y="377"/>
                    <a:pt x="59" y="377"/>
                    <a:pt x="59" y="377"/>
                  </a:cubicBezTo>
                  <a:cubicBezTo>
                    <a:pt x="64" y="387"/>
                    <a:pt x="75" y="400"/>
                    <a:pt x="91" y="404"/>
                  </a:cubicBezTo>
                  <a:cubicBezTo>
                    <a:pt x="89" y="406"/>
                    <a:pt x="87" y="407"/>
                    <a:pt x="85" y="408"/>
                  </a:cubicBezTo>
                  <a:cubicBezTo>
                    <a:pt x="63" y="420"/>
                    <a:pt x="55" y="425"/>
                    <a:pt x="23" y="405"/>
                  </a:cubicBezTo>
                  <a:lnTo>
                    <a:pt x="54" y="400"/>
                  </a:lnTo>
                  <a:close/>
                  <a:moveTo>
                    <a:pt x="193" y="409"/>
                  </a:moveTo>
                  <a:cubicBezTo>
                    <a:pt x="198" y="412"/>
                    <a:pt x="203" y="414"/>
                    <a:pt x="209" y="417"/>
                  </a:cubicBezTo>
                  <a:cubicBezTo>
                    <a:pt x="209" y="418"/>
                    <a:pt x="208" y="419"/>
                    <a:pt x="208" y="419"/>
                  </a:cubicBezTo>
                  <a:cubicBezTo>
                    <a:pt x="191" y="441"/>
                    <a:pt x="169" y="428"/>
                    <a:pt x="145" y="414"/>
                  </a:cubicBezTo>
                  <a:cubicBezTo>
                    <a:pt x="136" y="409"/>
                    <a:pt x="127" y="404"/>
                    <a:pt x="118" y="401"/>
                  </a:cubicBezTo>
                  <a:cubicBezTo>
                    <a:pt x="151" y="387"/>
                    <a:pt x="164" y="394"/>
                    <a:pt x="193" y="409"/>
                  </a:cubicBezTo>
                  <a:moveTo>
                    <a:pt x="242" y="381"/>
                  </a:moveTo>
                  <a:cubicBezTo>
                    <a:pt x="242" y="381"/>
                    <a:pt x="242" y="381"/>
                    <a:pt x="242" y="381"/>
                  </a:cubicBezTo>
                  <a:cubicBezTo>
                    <a:pt x="252" y="377"/>
                    <a:pt x="265" y="375"/>
                    <a:pt x="281" y="373"/>
                  </a:cubicBezTo>
                  <a:cubicBezTo>
                    <a:pt x="280" y="374"/>
                    <a:pt x="280" y="374"/>
                    <a:pt x="280" y="374"/>
                  </a:cubicBezTo>
                  <a:cubicBezTo>
                    <a:pt x="262" y="410"/>
                    <a:pt x="251" y="429"/>
                    <a:pt x="221" y="415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32" y="400"/>
                    <a:pt x="237" y="390"/>
                    <a:pt x="242" y="381"/>
                  </a:cubicBezTo>
                  <a:moveTo>
                    <a:pt x="230" y="387"/>
                  </a:moveTo>
                  <a:cubicBezTo>
                    <a:pt x="229" y="388"/>
                    <a:pt x="228" y="389"/>
                    <a:pt x="228" y="391"/>
                  </a:cubicBezTo>
                  <a:cubicBezTo>
                    <a:pt x="228" y="389"/>
                    <a:pt x="228" y="388"/>
                    <a:pt x="230" y="387"/>
                  </a:cubicBezTo>
                  <a:moveTo>
                    <a:pt x="213" y="329"/>
                  </a:moveTo>
                  <a:cubicBezTo>
                    <a:pt x="214" y="329"/>
                    <a:pt x="214" y="329"/>
                    <a:pt x="214" y="329"/>
                  </a:cubicBezTo>
                  <a:cubicBezTo>
                    <a:pt x="214" y="319"/>
                    <a:pt x="251" y="306"/>
                    <a:pt x="312" y="306"/>
                  </a:cubicBezTo>
                  <a:cubicBezTo>
                    <a:pt x="373" y="306"/>
                    <a:pt x="411" y="319"/>
                    <a:pt x="411" y="329"/>
                  </a:cubicBezTo>
                  <a:cubicBezTo>
                    <a:pt x="412" y="329"/>
                    <a:pt x="412" y="329"/>
                    <a:pt x="412" y="329"/>
                  </a:cubicBezTo>
                  <a:cubicBezTo>
                    <a:pt x="407" y="346"/>
                    <a:pt x="402" y="363"/>
                    <a:pt x="399" y="380"/>
                  </a:cubicBezTo>
                  <a:cubicBezTo>
                    <a:pt x="385" y="369"/>
                    <a:pt x="350" y="364"/>
                    <a:pt x="315" y="363"/>
                  </a:cubicBezTo>
                  <a:cubicBezTo>
                    <a:pt x="315" y="363"/>
                    <a:pt x="315" y="363"/>
                    <a:pt x="315" y="363"/>
                  </a:cubicBezTo>
                  <a:cubicBezTo>
                    <a:pt x="314" y="363"/>
                    <a:pt x="313" y="363"/>
                    <a:pt x="312" y="363"/>
                  </a:cubicBezTo>
                  <a:cubicBezTo>
                    <a:pt x="312" y="363"/>
                    <a:pt x="311" y="363"/>
                    <a:pt x="310" y="363"/>
                  </a:cubicBezTo>
                  <a:cubicBezTo>
                    <a:pt x="310" y="363"/>
                    <a:pt x="310" y="363"/>
                    <a:pt x="310" y="363"/>
                  </a:cubicBezTo>
                  <a:cubicBezTo>
                    <a:pt x="274" y="364"/>
                    <a:pt x="239" y="369"/>
                    <a:pt x="226" y="380"/>
                  </a:cubicBezTo>
                  <a:cubicBezTo>
                    <a:pt x="222" y="363"/>
                    <a:pt x="218" y="346"/>
                    <a:pt x="213" y="329"/>
                  </a:cubicBezTo>
                  <a:moveTo>
                    <a:pt x="185" y="244"/>
                  </a:moveTo>
                  <a:cubicBezTo>
                    <a:pt x="197" y="230"/>
                    <a:pt x="247" y="178"/>
                    <a:pt x="289" y="138"/>
                  </a:cubicBezTo>
                  <a:cubicBezTo>
                    <a:pt x="289" y="299"/>
                    <a:pt x="289" y="299"/>
                    <a:pt x="289" y="299"/>
                  </a:cubicBezTo>
                  <a:cubicBezTo>
                    <a:pt x="253" y="301"/>
                    <a:pt x="222" y="308"/>
                    <a:pt x="210" y="319"/>
                  </a:cubicBezTo>
                  <a:cubicBezTo>
                    <a:pt x="202" y="291"/>
                    <a:pt x="193" y="264"/>
                    <a:pt x="185" y="244"/>
                  </a:cubicBezTo>
                  <a:moveTo>
                    <a:pt x="171" y="210"/>
                  </a:moveTo>
                  <a:cubicBezTo>
                    <a:pt x="176" y="204"/>
                    <a:pt x="200" y="178"/>
                    <a:pt x="311" y="68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425" y="178"/>
                    <a:pt x="449" y="204"/>
                    <a:pt x="453" y="210"/>
                  </a:cubicBezTo>
                  <a:cubicBezTo>
                    <a:pt x="452" y="214"/>
                    <a:pt x="448" y="223"/>
                    <a:pt x="443" y="236"/>
                  </a:cubicBezTo>
                  <a:cubicBezTo>
                    <a:pt x="438" y="230"/>
                    <a:pt x="428" y="219"/>
                    <a:pt x="407" y="198"/>
                  </a:cubicBezTo>
                  <a:cubicBezTo>
                    <a:pt x="386" y="176"/>
                    <a:pt x="358" y="148"/>
                    <a:pt x="335" y="125"/>
                  </a:cubicBezTo>
                  <a:cubicBezTo>
                    <a:pt x="328" y="118"/>
                    <a:pt x="328" y="118"/>
                    <a:pt x="328" y="118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4" y="298"/>
                    <a:pt x="319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06" y="298"/>
                    <a:pt x="301" y="298"/>
                    <a:pt x="297" y="298"/>
                  </a:cubicBezTo>
                  <a:cubicBezTo>
                    <a:pt x="297" y="118"/>
                    <a:pt x="297" y="118"/>
                    <a:pt x="297" y="118"/>
                  </a:cubicBezTo>
                  <a:cubicBezTo>
                    <a:pt x="290" y="125"/>
                    <a:pt x="290" y="125"/>
                    <a:pt x="290" y="125"/>
                  </a:cubicBezTo>
                  <a:cubicBezTo>
                    <a:pt x="267" y="148"/>
                    <a:pt x="239" y="176"/>
                    <a:pt x="218" y="198"/>
                  </a:cubicBezTo>
                  <a:cubicBezTo>
                    <a:pt x="196" y="219"/>
                    <a:pt x="186" y="230"/>
                    <a:pt x="182" y="236"/>
                  </a:cubicBezTo>
                  <a:cubicBezTo>
                    <a:pt x="177" y="223"/>
                    <a:pt x="173" y="214"/>
                    <a:pt x="171" y="210"/>
                  </a:cubicBezTo>
                  <a:moveTo>
                    <a:pt x="414" y="319"/>
                  </a:moveTo>
                  <a:cubicBezTo>
                    <a:pt x="403" y="308"/>
                    <a:pt x="371" y="301"/>
                    <a:pt x="336" y="299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80" y="181"/>
                    <a:pt x="434" y="236"/>
                    <a:pt x="440" y="244"/>
                  </a:cubicBezTo>
                  <a:cubicBezTo>
                    <a:pt x="432" y="264"/>
                    <a:pt x="423" y="291"/>
                    <a:pt x="414" y="319"/>
                  </a:cubicBezTo>
                  <a:moveTo>
                    <a:pt x="395" y="387"/>
                  </a:moveTo>
                  <a:cubicBezTo>
                    <a:pt x="396" y="388"/>
                    <a:pt x="397" y="389"/>
                    <a:pt x="397" y="390"/>
                  </a:cubicBezTo>
                  <a:cubicBezTo>
                    <a:pt x="396" y="389"/>
                    <a:pt x="396" y="388"/>
                    <a:pt x="395" y="387"/>
                  </a:cubicBezTo>
                  <a:moveTo>
                    <a:pt x="404" y="415"/>
                  </a:moveTo>
                  <a:cubicBezTo>
                    <a:pt x="404" y="415"/>
                    <a:pt x="403" y="415"/>
                    <a:pt x="403" y="415"/>
                  </a:cubicBezTo>
                  <a:cubicBezTo>
                    <a:pt x="374" y="429"/>
                    <a:pt x="363" y="410"/>
                    <a:pt x="344" y="374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60" y="375"/>
                    <a:pt x="373" y="377"/>
                    <a:pt x="382" y="381"/>
                  </a:cubicBezTo>
                  <a:cubicBezTo>
                    <a:pt x="383" y="381"/>
                    <a:pt x="383" y="381"/>
                    <a:pt x="383" y="381"/>
                  </a:cubicBezTo>
                  <a:cubicBezTo>
                    <a:pt x="388" y="390"/>
                    <a:pt x="393" y="400"/>
                    <a:pt x="404" y="415"/>
                  </a:cubicBezTo>
                  <a:moveTo>
                    <a:pt x="312" y="410"/>
                  </a:moveTo>
                  <a:cubicBezTo>
                    <a:pt x="303" y="410"/>
                    <a:pt x="283" y="409"/>
                    <a:pt x="270" y="408"/>
                  </a:cubicBezTo>
                  <a:cubicBezTo>
                    <a:pt x="276" y="399"/>
                    <a:pt x="282" y="388"/>
                    <a:pt x="287" y="377"/>
                  </a:cubicBezTo>
                  <a:cubicBezTo>
                    <a:pt x="290" y="372"/>
                    <a:pt x="290" y="372"/>
                    <a:pt x="290" y="372"/>
                  </a:cubicBezTo>
                  <a:cubicBezTo>
                    <a:pt x="297" y="371"/>
                    <a:pt x="305" y="371"/>
                    <a:pt x="312" y="371"/>
                  </a:cubicBezTo>
                  <a:cubicBezTo>
                    <a:pt x="320" y="371"/>
                    <a:pt x="328" y="371"/>
                    <a:pt x="335" y="372"/>
                  </a:cubicBezTo>
                  <a:cubicBezTo>
                    <a:pt x="337" y="377"/>
                    <a:pt x="337" y="377"/>
                    <a:pt x="337" y="377"/>
                  </a:cubicBezTo>
                  <a:cubicBezTo>
                    <a:pt x="343" y="388"/>
                    <a:pt x="348" y="399"/>
                    <a:pt x="354" y="408"/>
                  </a:cubicBezTo>
                  <a:cubicBezTo>
                    <a:pt x="342" y="409"/>
                    <a:pt x="322" y="410"/>
                    <a:pt x="312" y="410"/>
                  </a:cubicBezTo>
                  <a:moveTo>
                    <a:pt x="432" y="409"/>
                  </a:moveTo>
                  <a:cubicBezTo>
                    <a:pt x="461" y="394"/>
                    <a:pt x="474" y="387"/>
                    <a:pt x="507" y="401"/>
                  </a:cubicBezTo>
                  <a:cubicBezTo>
                    <a:pt x="498" y="404"/>
                    <a:pt x="489" y="409"/>
                    <a:pt x="480" y="414"/>
                  </a:cubicBezTo>
                  <a:cubicBezTo>
                    <a:pt x="456" y="428"/>
                    <a:pt x="434" y="441"/>
                    <a:pt x="417" y="419"/>
                  </a:cubicBezTo>
                  <a:cubicBezTo>
                    <a:pt x="417" y="419"/>
                    <a:pt x="416" y="418"/>
                    <a:pt x="416" y="417"/>
                  </a:cubicBezTo>
                  <a:cubicBezTo>
                    <a:pt x="422" y="414"/>
                    <a:pt x="427" y="412"/>
                    <a:pt x="432" y="409"/>
                  </a:cubicBezTo>
                  <a:moveTo>
                    <a:pt x="566" y="377"/>
                  </a:moveTo>
                  <a:cubicBezTo>
                    <a:pt x="571" y="400"/>
                    <a:pt x="571" y="400"/>
                    <a:pt x="571" y="400"/>
                  </a:cubicBezTo>
                  <a:cubicBezTo>
                    <a:pt x="602" y="405"/>
                    <a:pt x="602" y="405"/>
                    <a:pt x="602" y="405"/>
                  </a:cubicBezTo>
                  <a:cubicBezTo>
                    <a:pt x="570" y="425"/>
                    <a:pt x="561" y="420"/>
                    <a:pt x="540" y="408"/>
                  </a:cubicBezTo>
                  <a:cubicBezTo>
                    <a:pt x="538" y="407"/>
                    <a:pt x="536" y="406"/>
                    <a:pt x="533" y="404"/>
                  </a:cubicBezTo>
                  <a:cubicBezTo>
                    <a:pt x="550" y="400"/>
                    <a:pt x="560" y="387"/>
                    <a:pt x="566" y="377"/>
                  </a:cubicBezTo>
                  <a:moveTo>
                    <a:pt x="88" y="415"/>
                  </a:moveTo>
                  <a:cubicBezTo>
                    <a:pt x="93" y="413"/>
                    <a:pt x="99" y="409"/>
                    <a:pt x="106" y="406"/>
                  </a:cubicBezTo>
                  <a:cubicBezTo>
                    <a:pt x="116" y="407"/>
                    <a:pt x="128" y="414"/>
                    <a:pt x="141" y="421"/>
                  </a:cubicBezTo>
                  <a:cubicBezTo>
                    <a:pt x="156" y="430"/>
                    <a:pt x="171" y="439"/>
                    <a:pt x="186" y="439"/>
                  </a:cubicBezTo>
                  <a:cubicBezTo>
                    <a:pt x="196" y="439"/>
                    <a:pt x="205" y="435"/>
                    <a:pt x="214" y="424"/>
                  </a:cubicBezTo>
                  <a:cubicBezTo>
                    <a:pt x="215" y="423"/>
                    <a:pt x="216" y="422"/>
                    <a:pt x="216" y="421"/>
                  </a:cubicBezTo>
                  <a:cubicBezTo>
                    <a:pt x="217" y="421"/>
                    <a:pt x="217" y="422"/>
                    <a:pt x="218" y="422"/>
                  </a:cubicBezTo>
                  <a:cubicBezTo>
                    <a:pt x="239" y="432"/>
                    <a:pt x="253" y="427"/>
                    <a:pt x="265" y="415"/>
                  </a:cubicBezTo>
                  <a:cubicBezTo>
                    <a:pt x="277" y="417"/>
                    <a:pt x="302" y="418"/>
                    <a:pt x="312" y="418"/>
                  </a:cubicBezTo>
                  <a:cubicBezTo>
                    <a:pt x="312" y="418"/>
                    <a:pt x="312" y="418"/>
                    <a:pt x="312" y="418"/>
                  </a:cubicBezTo>
                  <a:cubicBezTo>
                    <a:pt x="312" y="418"/>
                    <a:pt x="312" y="418"/>
                    <a:pt x="312" y="418"/>
                  </a:cubicBezTo>
                  <a:cubicBezTo>
                    <a:pt x="323" y="418"/>
                    <a:pt x="348" y="417"/>
                    <a:pt x="360" y="415"/>
                  </a:cubicBezTo>
                  <a:cubicBezTo>
                    <a:pt x="371" y="427"/>
                    <a:pt x="385" y="432"/>
                    <a:pt x="407" y="422"/>
                  </a:cubicBezTo>
                  <a:cubicBezTo>
                    <a:pt x="407" y="422"/>
                    <a:pt x="408" y="421"/>
                    <a:pt x="408" y="421"/>
                  </a:cubicBezTo>
                  <a:cubicBezTo>
                    <a:pt x="409" y="422"/>
                    <a:pt x="410" y="423"/>
                    <a:pt x="411" y="424"/>
                  </a:cubicBezTo>
                  <a:cubicBezTo>
                    <a:pt x="419" y="435"/>
                    <a:pt x="429" y="439"/>
                    <a:pt x="438" y="439"/>
                  </a:cubicBezTo>
                  <a:cubicBezTo>
                    <a:pt x="453" y="439"/>
                    <a:pt x="469" y="430"/>
                    <a:pt x="484" y="421"/>
                  </a:cubicBezTo>
                  <a:cubicBezTo>
                    <a:pt x="497" y="414"/>
                    <a:pt x="509" y="407"/>
                    <a:pt x="519" y="406"/>
                  </a:cubicBezTo>
                  <a:cubicBezTo>
                    <a:pt x="526" y="409"/>
                    <a:pt x="531" y="413"/>
                    <a:pt x="536" y="415"/>
                  </a:cubicBezTo>
                  <a:cubicBezTo>
                    <a:pt x="561" y="429"/>
                    <a:pt x="572" y="435"/>
                    <a:pt x="615" y="406"/>
                  </a:cubicBezTo>
                  <a:cubicBezTo>
                    <a:pt x="624" y="400"/>
                    <a:pt x="624" y="400"/>
                    <a:pt x="624" y="400"/>
                  </a:cubicBezTo>
                  <a:cubicBezTo>
                    <a:pt x="577" y="393"/>
                    <a:pt x="577" y="393"/>
                    <a:pt x="577" y="393"/>
                  </a:cubicBezTo>
                  <a:cubicBezTo>
                    <a:pt x="569" y="353"/>
                    <a:pt x="569" y="353"/>
                    <a:pt x="569" y="353"/>
                  </a:cubicBezTo>
                  <a:cubicBezTo>
                    <a:pt x="564" y="363"/>
                    <a:pt x="564" y="363"/>
                    <a:pt x="564" y="363"/>
                  </a:cubicBezTo>
                  <a:cubicBezTo>
                    <a:pt x="564" y="364"/>
                    <a:pt x="564" y="364"/>
                    <a:pt x="563" y="365"/>
                  </a:cubicBezTo>
                  <a:cubicBezTo>
                    <a:pt x="559" y="374"/>
                    <a:pt x="547" y="398"/>
                    <a:pt x="521" y="398"/>
                  </a:cubicBezTo>
                  <a:cubicBezTo>
                    <a:pt x="476" y="377"/>
                    <a:pt x="461" y="385"/>
                    <a:pt x="428" y="402"/>
                  </a:cubicBezTo>
                  <a:cubicBezTo>
                    <a:pt x="423" y="405"/>
                    <a:pt x="417" y="408"/>
                    <a:pt x="411" y="411"/>
                  </a:cubicBezTo>
                  <a:cubicBezTo>
                    <a:pt x="407" y="406"/>
                    <a:pt x="404" y="402"/>
                    <a:pt x="402" y="398"/>
                  </a:cubicBezTo>
                  <a:cubicBezTo>
                    <a:pt x="404" y="396"/>
                    <a:pt x="405" y="393"/>
                    <a:pt x="405" y="391"/>
                  </a:cubicBezTo>
                  <a:cubicBezTo>
                    <a:pt x="420" y="309"/>
                    <a:pt x="461" y="212"/>
                    <a:pt x="461" y="211"/>
                  </a:cubicBezTo>
                  <a:cubicBezTo>
                    <a:pt x="463" y="208"/>
                    <a:pt x="464" y="207"/>
                    <a:pt x="401" y="143"/>
                  </a:cubicBezTo>
                  <a:cubicBezTo>
                    <a:pt x="369" y="111"/>
                    <a:pt x="333" y="76"/>
                    <a:pt x="320" y="62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33" y="15"/>
                    <a:pt x="333" y="15"/>
                    <a:pt x="333" y="15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58"/>
                    <a:pt x="308" y="58"/>
                    <a:pt x="308" y="58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292" y="75"/>
                    <a:pt x="256" y="110"/>
                    <a:pt x="224" y="143"/>
                  </a:cubicBezTo>
                  <a:cubicBezTo>
                    <a:pt x="161" y="207"/>
                    <a:pt x="162" y="208"/>
                    <a:pt x="163" y="211"/>
                  </a:cubicBezTo>
                  <a:cubicBezTo>
                    <a:pt x="164" y="212"/>
                    <a:pt x="205" y="309"/>
                    <a:pt x="220" y="391"/>
                  </a:cubicBezTo>
                  <a:cubicBezTo>
                    <a:pt x="220" y="391"/>
                    <a:pt x="220" y="391"/>
                    <a:pt x="220" y="391"/>
                  </a:cubicBezTo>
                  <a:cubicBezTo>
                    <a:pt x="220" y="394"/>
                    <a:pt x="221" y="396"/>
                    <a:pt x="223" y="398"/>
                  </a:cubicBezTo>
                  <a:cubicBezTo>
                    <a:pt x="220" y="402"/>
                    <a:pt x="217" y="406"/>
                    <a:pt x="214" y="411"/>
                  </a:cubicBezTo>
                  <a:cubicBezTo>
                    <a:pt x="207" y="408"/>
                    <a:pt x="202" y="405"/>
                    <a:pt x="196" y="402"/>
                  </a:cubicBezTo>
                  <a:cubicBezTo>
                    <a:pt x="164" y="385"/>
                    <a:pt x="149" y="377"/>
                    <a:pt x="104" y="398"/>
                  </a:cubicBezTo>
                  <a:cubicBezTo>
                    <a:pt x="77" y="398"/>
                    <a:pt x="66" y="374"/>
                    <a:pt x="62" y="365"/>
                  </a:cubicBezTo>
                  <a:cubicBezTo>
                    <a:pt x="61" y="364"/>
                    <a:pt x="61" y="364"/>
                    <a:pt x="61" y="363"/>
                  </a:cubicBezTo>
                  <a:cubicBezTo>
                    <a:pt x="55" y="353"/>
                    <a:pt x="55" y="353"/>
                    <a:pt x="55" y="353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9" y="406"/>
                    <a:pt x="9" y="406"/>
                    <a:pt x="9" y="406"/>
                  </a:cubicBezTo>
                  <a:cubicBezTo>
                    <a:pt x="53" y="435"/>
                    <a:pt x="64" y="429"/>
                    <a:pt x="88" y="4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8" name="Freeform 63"/>
            <p:cNvSpPr>
              <a:spLocks noEditPoints="1"/>
            </p:cNvSpPr>
            <p:nvPr userDrawn="1"/>
          </p:nvSpPr>
          <p:spPr bwMode="auto">
            <a:xfrm>
              <a:off x="1006475" y="1781810"/>
              <a:ext cx="148590" cy="295910"/>
            </a:xfrm>
            <a:custGeom>
              <a:avLst/>
              <a:gdLst>
                <a:gd name="T0" fmla="*/ 19 w 62"/>
                <a:gd name="T1" fmla="*/ 30 h 124"/>
                <a:gd name="T2" fmla="*/ 27 w 62"/>
                <a:gd name="T3" fmla="*/ 47 h 124"/>
                <a:gd name="T4" fmla="*/ 40 w 62"/>
                <a:gd name="T5" fmla="*/ 58 h 124"/>
                <a:gd name="T6" fmla="*/ 50 w 62"/>
                <a:gd name="T7" fmla="*/ 73 h 124"/>
                <a:gd name="T8" fmla="*/ 32 w 62"/>
                <a:gd name="T9" fmla="*/ 104 h 124"/>
                <a:gd name="T10" fmla="*/ 32 w 62"/>
                <a:gd name="T11" fmla="*/ 78 h 124"/>
                <a:gd name="T12" fmla="*/ 19 w 62"/>
                <a:gd name="T13" fmla="*/ 67 h 124"/>
                <a:gd name="T14" fmla="*/ 13 w 62"/>
                <a:gd name="T15" fmla="*/ 61 h 124"/>
                <a:gd name="T16" fmla="*/ 19 w 62"/>
                <a:gd name="T17" fmla="*/ 30 h 124"/>
                <a:gd name="T18" fmla="*/ 16 w 62"/>
                <a:gd name="T19" fmla="*/ 74 h 124"/>
                <a:gd name="T20" fmla="*/ 24 w 62"/>
                <a:gd name="T21" fmla="*/ 82 h 124"/>
                <a:gd name="T22" fmla="*/ 21 w 62"/>
                <a:gd name="T23" fmla="*/ 113 h 124"/>
                <a:gd name="T24" fmla="*/ 16 w 62"/>
                <a:gd name="T25" fmla="*/ 124 h 124"/>
                <a:gd name="T26" fmla="*/ 27 w 62"/>
                <a:gd name="T27" fmla="*/ 118 h 124"/>
                <a:gd name="T28" fmla="*/ 58 w 62"/>
                <a:gd name="T29" fmla="*/ 72 h 124"/>
                <a:gd name="T30" fmla="*/ 44 w 62"/>
                <a:gd name="T31" fmla="*/ 51 h 124"/>
                <a:gd name="T32" fmla="*/ 33 w 62"/>
                <a:gd name="T33" fmla="*/ 42 h 124"/>
                <a:gd name="T34" fmla="*/ 25 w 62"/>
                <a:gd name="T35" fmla="*/ 16 h 124"/>
                <a:gd name="T36" fmla="*/ 24 w 62"/>
                <a:gd name="T37" fmla="*/ 0 h 124"/>
                <a:gd name="T38" fmla="*/ 18 w 62"/>
                <a:gd name="T39" fmla="*/ 15 h 124"/>
                <a:gd name="T40" fmla="*/ 5 w 62"/>
                <a:gd name="T41" fmla="*/ 64 h 124"/>
                <a:gd name="T42" fmla="*/ 16 w 62"/>
                <a:gd name="T43" fmla="*/ 7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124">
                  <a:moveTo>
                    <a:pt x="19" y="30"/>
                  </a:moveTo>
                  <a:cubicBezTo>
                    <a:pt x="21" y="36"/>
                    <a:pt x="23" y="42"/>
                    <a:pt x="27" y="47"/>
                  </a:cubicBezTo>
                  <a:cubicBezTo>
                    <a:pt x="32" y="53"/>
                    <a:pt x="36" y="55"/>
                    <a:pt x="40" y="58"/>
                  </a:cubicBezTo>
                  <a:cubicBezTo>
                    <a:pt x="45" y="61"/>
                    <a:pt x="48" y="63"/>
                    <a:pt x="50" y="73"/>
                  </a:cubicBezTo>
                  <a:cubicBezTo>
                    <a:pt x="52" y="85"/>
                    <a:pt x="41" y="97"/>
                    <a:pt x="32" y="104"/>
                  </a:cubicBezTo>
                  <a:cubicBezTo>
                    <a:pt x="34" y="96"/>
                    <a:pt x="35" y="86"/>
                    <a:pt x="32" y="78"/>
                  </a:cubicBezTo>
                  <a:cubicBezTo>
                    <a:pt x="29" y="73"/>
                    <a:pt x="25" y="69"/>
                    <a:pt x="19" y="67"/>
                  </a:cubicBezTo>
                  <a:cubicBezTo>
                    <a:pt x="16" y="65"/>
                    <a:pt x="14" y="64"/>
                    <a:pt x="13" y="61"/>
                  </a:cubicBezTo>
                  <a:cubicBezTo>
                    <a:pt x="10" y="54"/>
                    <a:pt x="14" y="42"/>
                    <a:pt x="19" y="30"/>
                  </a:cubicBezTo>
                  <a:moveTo>
                    <a:pt x="16" y="74"/>
                  </a:moveTo>
                  <a:cubicBezTo>
                    <a:pt x="20" y="76"/>
                    <a:pt x="23" y="78"/>
                    <a:pt x="24" y="82"/>
                  </a:cubicBezTo>
                  <a:cubicBezTo>
                    <a:pt x="29" y="93"/>
                    <a:pt x="21" y="113"/>
                    <a:pt x="21" y="11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8" y="117"/>
                    <a:pt x="62" y="96"/>
                    <a:pt x="58" y="72"/>
                  </a:cubicBezTo>
                  <a:cubicBezTo>
                    <a:pt x="56" y="58"/>
                    <a:pt x="50" y="54"/>
                    <a:pt x="44" y="51"/>
                  </a:cubicBezTo>
                  <a:cubicBezTo>
                    <a:pt x="40" y="49"/>
                    <a:pt x="37" y="47"/>
                    <a:pt x="33" y="42"/>
                  </a:cubicBezTo>
                  <a:cubicBezTo>
                    <a:pt x="26" y="33"/>
                    <a:pt x="25" y="16"/>
                    <a:pt x="25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33"/>
                    <a:pt x="0" y="52"/>
                    <a:pt x="5" y="64"/>
                  </a:cubicBezTo>
                  <a:cubicBezTo>
                    <a:pt x="7" y="69"/>
                    <a:pt x="11" y="72"/>
                    <a:pt x="16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9" name="Freeform 64"/>
            <p:cNvSpPr>
              <a:spLocks noEditPoints="1"/>
            </p:cNvSpPr>
            <p:nvPr userDrawn="1"/>
          </p:nvSpPr>
          <p:spPr bwMode="auto">
            <a:xfrm>
              <a:off x="944245" y="1960880"/>
              <a:ext cx="774700" cy="408305"/>
            </a:xfrm>
            <a:custGeom>
              <a:avLst/>
              <a:gdLst>
                <a:gd name="T0" fmla="*/ 306 w 324"/>
                <a:gd name="T1" fmla="*/ 89 h 171"/>
                <a:gd name="T2" fmla="*/ 305 w 324"/>
                <a:gd name="T3" fmla="*/ 70 h 171"/>
                <a:gd name="T4" fmla="*/ 315 w 324"/>
                <a:gd name="T5" fmla="*/ 76 h 171"/>
                <a:gd name="T6" fmla="*/ 267 w 324"/>
                <a:gd name="T7" fmla="*/ 83 h 171"/>
                <a:gd name="T8" fmla="*/ 66 w 324"/>
                <a:gd name="T9" fmla="*/ 93 h 171"/>
                <a:gd name="T10" fmla="*/ 26 w 324"/>
                <a:gd name="T11" fmla="*/ 70 h 171"/>
                <a:gd name="T12" fmla="*/ 163 w 324"/>
                <a:gd name="T13" fmla="*/ 69 h 171"/>
                <a:gd name="T14" fmla="*/ 270 w 324"/>
                <a:gd name="T15" fmla="*/ 70 h 171"/>
                <a:gd name="T16" fmla="*/ 267 w 324"/>
                <a:gd name="T17" fmla="*/ 83 h 171"/>
                <a:gd name="T18" fmla="*/ 132 w 324"/>
                <a:gd name="T19" fmla="*/ 163 h 171"/>
                <a:gd name="T20" fmla="*/ 171 w 324"/>
                <a:gd name="T21" fmla="*/ 142 h 171"/>
                <a:gd name="T22" fmla="*/ 163 w 324"/>
                <a:gd name="T23" fmla="*/ 38 h 171"/>
                <a:gd name="T24" fmla="*/ 222 w 324"/>
                <a:gd name="T25" fmla="*/ 61 h 171"/>
                <a:gd name="T26" fmla="*/ 75 w 324"/>
                <a:gd name="T27" fmla="*/ 62 h 171"/>
                <a:gd name="T28" fmla="*/ 155 w 324"/>
                <a:gd name="T29" fmla="*/ 16 h 171"/>
                <a:gd name="T30" fmla="*/ 171 w 324"/>
                <a:gd name="T31" fmla="*/ 16 h 171"/>
                <a:gd name="T32" fmla="*/ 155 w 324"/>
                <a:gd name="T33" fmla="*/ 16 h 171"/>
                <a:gd name="T34" fmla="*/ 304 w 324"/>
                <a:gd name="T35" fmla="*/ 62 h 171"/>
                <a:gd name="T36" fmla="*/ 270 w 324"/>
                <a:gd name="T37" fmla="*/ 62 h 171"/>
                <a:gd name="T38" fmla="*/ 263 w 324"/>
                <a:gd name="T39" fmla="*/ 61 h 171"/>
                <a:gd name="T40" fmla="*/ 179 w 324"/>
                <a:gd name="T41" fmla="*/ 16 h 171"/>
                <a:gd name="T42" fmla="*/ 147 w 324"/>
                <a:gd name="T43" fmla="*/ 16 h 171"/>
                <a:gd name="T44" fmla="*/ 63 w 324"/>
                <a:gd name="T45" fmla="*/ 62 h 171"/>
                <a:gd name="T46" fmla="*/ 1 w 324"/>
                <a:gd name="T47" fmla="*/ 62 h 171"/>
                <a:gd name="T48" fmla="*/ 41 w 324"/>
                <a:gd name="T49" fmla="*/ 85 h 171"/>
                <a:gd name="T50" fmla="*/ 144 w 324"/>
                <a:gd name="T51" fmla="*/ 141 h 171"/>
                <a:gd name="T52" fmla="*/ 111 w 324"/>
                <a:gd name="T53" fmla="*/ 171 h 171"/>
                <a:gd name="T54" fmla="*/ 211 w 324"/>
                <a:gd name="T55" fmla="*/ 163 h 171"/>
                <a:gd name="T56" fmla="*/ 272 w 324"/>
                <a:gd name="T57" fmla="*/ 90 h 171"/>
                <a:gd name="T58" fmla="*/ 289 w 324"/>
                <a:gd name="T59" fmla="*/ 79 h 171"/>
                <a:gd name="T60" fmla="*/ 324 w 324"/>
                <a:gd name="T61" fmla="*/ 79 h 171"/>
                <a:gd name="T62" fmla="*/ 313 w 324"/>
                <a:gd name="T63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4" h="171">
                  <a:moveTo>
                    <a:pt x="316" y="79"/>
                  </a:moveTo>
                  <a:cubicBezTo>
                    <a:pt x="316" y="85"/>
                    <a:pt x="312" y="89"/>
                    <a:pt x="306" y="89"/>
                  </a:cubicBezTo>
                  <a:cubicBezTo>
                    <a:pt x="301" y="89"/>
                    <a:pt x="297" y="85"/>
                    <a:pt x="297" y="79"/>
                  </a:cubicBezTo>
                  <a:cubicBezTo>
                    <a:pt x="297" y="74"/>
                    <a:pt x="300" y="70"/>
                    <a:pt x="305" y="70"/>
                  </a:cubicBezTo>
                  <a:cubicBezTo>
                    <a:pt x="307" y="70"/>
                    <a:pt x="309" y="70"/>
                    <a:pt x="310" y="71"/>
                  </a:cubicBezTo>
                  <a:cubicBezTo>
                    <a:pt x="313" y="72"/>
                    <a:pt x="314" y="74"/>
                    <a:pt x="315" y="76"/>
                  </a:cubicBezTo>
                  <a:cubicBezTo>
                    <a:pt x="316" y="77"/>
                    <a:pt x="316" y="78"/>
                    <a:pt x="316" y="79"/>
                  </a:cubicBezTo>
                  <a:close/>
                  <a:moveTo>
                    <a:pt x="267" y="83"/>
                  </a:moveTo>
                  <a:cubicBezTo>
                    <a:pt x="242" y="105"/>
                    <a:pt x="206" y="134"/>
                    <a:pt x="163" y="134"/>
                  </a:cubicBezTo>
                  <a:cubicBezTo>
                    <a:pt x="116" y="134"/>
                    <a:pt x="88" y="112"/>
                    <a:pt x="66" y="93"/>
                  </a:cubicBezTo>
                  <a:cubicBezTo>
                    <a:pt x="58" y="88"/>
                    <a:pt x="52" y="82"/>
                    <a:pt x="45" y="78"/>
                  </a:cubicBezTo>
                  <a:cubicBezTo>
                    <a:pt x="41" y="75"/>
                    <a:pt x="33" y="72"/>
                    <a:pt x="26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8" y="70"/>
                    <a:pt x="120" y="70"/>
                    <a:pt x="163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63" y="69"/>
                    <a:pt x="267" y="69"/>
                    <a:pt x="270" y="70"/>
                  </a:cubicBezTo>
                  <a:cubicBezTo>
                    <a:pt x="275" y="70"/>
                    <a:pt x="280" y="70"/>
                    <a:pt x="284" y="70"/>
                  </a:cubicBezTo>
                  <a:cubicBezTo>
                    <a:pt x="279" y="73"/>
                    <a:pt x="274" y="78"/>
                    <a:pt x="267" y="83"/>
                  </a:cubicBezTo>
                  <a:moveTo>
                    <a:pt x="196" y="163"/>
                  </a:moveTo>
                  <a:cubicBezTo>
                    <a:pt x="132" y="163"/>
                    <a:pt x="132" y="163"/>
                    <a:pt x="132" y="163"/>
                  </a:cubicBezTo>
                  <a:cubicBezTo>
                    <a:pt x="139" y="157"/>
                    <a:pt x="149" y="148"/>
                    <a:pt x="155" y="142"/>
                  </a:cubicBezTo>
                  <a:cubicBezTo>
                    <a:pt x="160" y="142"/>
                    <a:pt x="166" y="142"/>
                    <a:pt x="171" y="142"/>
                  </a:cubicBezTo>
                  <a:cubicBezTo>
                    <a:pt x="177" y="148"/>
                    <a:pt x="188" y="157"/>
                    <a:pt x="196" y="163"/>
                  </a:cubicBezTo>
                  <a:moveTo>
                    <a:pt x="163" y="38"/>
                  </a:moveTo>
                  <a:cubicBezTo>
                    <a:pt x="196" y="38"/>
                    <a:pt x="233" y="50"/>
                    <a:pt x="250" y="61"/>
                  </a:cubicBezTo>
                  <a:cubicBezTo>
                    <a:pt x="244" y="61"/>
                    <a:pt x="235" y="61"/>
                    <a:pt x="222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37" y="62"/>
                    <a:pt x="100" y="62"/>
                    <a:pt x="75" y="62"/>
                  </a:cubicBezTo>
                  <a:cubicBezTo>
                    <a:pt x="93" y="50"/>
                    <a:pt x="129" y="38"/>
                    <a:pt x="163" y="38"/>
                  </a:cubicBezTo>
                  <a:moveTo>
                    <a:pt x="155" y="16"/>
                  </a:moveTo>
                  <a:cubicBezTo>
                    <a:pt x="155" y="12"/>
                    <a:pt x="159" y="8"/>
                    <a:pt x="163" y="8"/>
                  </a:cubicBezTo>
                  <a:cubicBezTo>
                    <a:pt x="167" y="8"/>
                    <a:pt x="171" y="12"/>
                    <a:pt x="171" y="16"/>
                  </a:cubicBezTo>
                  <a:cubicBezTo>
                    <a:pt x="171" y="21"/>
                    <a:pt x="167" y="24"/>
                    <a:pt x="163" y="24"/>
                  </a:cubicBezTo>
                  <a:cubicBezTo>
                    <a:pt x="159" y="24"/>
                    <a:pt x="155" y="21"/>
                    <a:pt x="155" y="16"/>
                  </a:cubicBezTo>
                  <a:moveTo>
                    <a:pt x="313" y="63"/>
                  </a:moveTo>
                  <a:cubicBezTo>
                    <a:pt x="311" y="62"/>
                    <a:pt x="307" y="61"/>
                    <a:pt x="304" y="62"/>
                  </a:cubicBezTo>
                  <a:cubicBezTo>
                    <a:pt x="300" y="61"/>
                    <a:pt x="296" y="62"/>
                    <a:pt x="291" y="62"/>
                  </a:cubicBezTo>
                  <a:cubicBezTo>
                    <a:pt x="285" y="62"/>
                    <a:pt x="278" y="62"/>
                    <a:pt x="270" y="62"/>
                  </a:cubicBezTo>
                  <a:cubicBezTo>
                    <a:pt x="269" y="61"/>
                    <a:pt x="267" y="61"/>
                    <a:pt x="263" y="61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48" y="46"/>
                    <a:pt x="206" y="32"/>
                    <a:pt x="171" y="30"/>
                  </a:cubicBezTo>
                  <a:cubicBezTo>
                    <a:pt x="176" y="28"/>
                    <a:pt x="179" y="22"/>
                    <a:pt x="179" y="16"/>
                  </a:cubicBezTo>
                  <a:cubicBezTo>
                    <a:pt x="179" y="7"/>
                    <a:pt x="172" y="0"/>
                    <a:pt x="163" y="0"/>
                  </a:cubicBezTo>
                  <a:cubicBezTo>
                    <a:pt x="154" y="0"/>
                    <a:pt x="147" y="7"/>
                    <a:pt x="147" y="16"/>
                  </a:cubicBezTo>
                  <a:cubicBezTo>
                    <a:pt x="147" y="22"/>
                    <a:pt x="150" y="28"/>
                    <a:pt x="156" y="30"/>
                  </a:cubicBezTo>
                  <a:cubicBezTo>
                    <a:pt x="119" y="32"/>
                    <a:pt x="77" y="46"/>
                    <a:pt x="63" y="62"/>
                  </a:cubicBezTo>
                  <a:cubicBezTo>
                    <a:pt x="53" y="62"/>
                    <a:pt x="47" y="62"/>
                    <a:pt x="47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30" y="78"/>
                    <a:pt x="41" y="85"/>
                  </a:cubicBezTo>
                  <a:cubicBezTo>
                    <a:pt x="47" y="89"/>
                    <a:pt x="54" y="94"/>
                    <a:pt x="60" y="100"/>
                  </a:cubicBezTo>
                  <a:cubicBezTo>
                    <a:pt x="81" y="116"/>
                    <a:pt x="105" y="136"/>
                    <a:pt x="144" y="141"/>
                  </a:cubicBezTo>
                  <a:cubicBezTo>
                    <a:pt x="134" y="151"/>
                    <a:pt x="119" y="163"/>
                    <a:pt x="119" y="164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221" y="171"/>
                    <a:pt x="221" y="171"/>
                    <a:pt x="221" y="171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1" y="163"/>
                    <a:pt x="193" y="150"/>
                    <a:pt x="181" y="141"/>
                  </a:cubicBezTo>
                  <a:cubicBezTo>
                    <a:pt x="219" y="134"/>
                    <a:pt x="249" y="109"/>
                    <a:pt x="272" y="90"/>
                  </a:cubicBezTo>
                  <a:cubicBezTo>
                    <a:pt x="279" y="85"/>
                    <a:pt x="284" y="80"/>
                    <a:pt x="289" y="76"/>
                  </a:cubicBezTo>
                  <a:cubicBezTo>
                    <a:pt x="289" y="77"/>
                    <a:pt x="289" y="78"/>
                    <a:pt x="289" y="79"/>
                  </a:cubicBezTo>
                  <a:cubicBezTo>
                    <a:pt x="289" y="89"/>
                    <a:pt x="297" y="97"/>
                    <a:pt x="306" y="97"/>
                  </a:cubicBezTo>
                  <a:cubicBezTo>
                    <a:pt x="316" y="97"/>
                    <a:pt x="324" y="89"/>
                    <a:pt x="324" y="79"/>
                  </a:cubicBezTo>
                  <a:cubicBezTo>
                    <a:pt x="324" y="77"/>
                    <a:pt x="323" y="74"/>
                    <a:pt x="323" y="72"/>
                  </a:cubicBezTo>
                  <a:cubicBezTo>
                    <a:pt x="321" y="67"/>
                    <a:pt x="318" y="65"/>
                    <a:pt x="31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0" name="Freeform 65"/>
            <p:cNvSpPr>
              <a:spLocks noEditPoints="1"/>
            </p:cNvSpPr>
            <p:nvPr userDrawn="1"/>
          </p:nvSpPr>
          <p:spPr bwMode="auto">
            <a:xfrm>
              <a:off x="585470" y="2421890"/>
              <a:ext cx="1480185" cy="473075"/>
            </a:xfrm>
            <a:custGeom>
              <a:avLst/>
              <a:gdLst>
                <a:gd name="T0" fmla="*/ 318 w 619"/>
                <a:gd name="T1" fmla="*/ 190 h 198"/>
                <a:gd name="T2" fmla="*/ 153 w 619"/>
                <a:gd name="T3" fmla="*/ 165 h 198"/>
                <a:gd name="T4" fmla="*/ 59 w 619"/>
                <a:gd name="T5" fmla="*/ 123 h 198"/>
                <a:gd name="T6" fmla="*/ 51 w 619"/>
                <a:gd name="T7" fmla="*/ 103 h 198"/>
                <a:gd name="T8" fmla="*/ 153 w 619"/>
                <a:gd name="T9" fmla="*/ 107 h 198"/>
                <a:gd name="T10" fmla="*/ 484 w 619"/>
                <a:gd name="T11" fmla="*/ 107 h 198"/>
                <a:gd name="T12" fmla="*/ 543 w 619"/>
                <a:gd name="T13" fmla="*/ 98 h 198"/>
                <a:gd name="T14" fmla="*/ 565 w 619"/>
                <a:gd name="T15" fmla="*/ 104 h 198"/>
                <a:gd name="T16" fmla="*/ 564 w 619"/>
                <a:gd name="T17" fmla="*/ 120 h 198"/>
                <a:gd name="T18" fmla="*/ 563 w 619"/>
                <a:gd name="T19" fmla="*/ 149 h 198"/>
                <a:gd name="T20" fmla="*/ 482 w 619"/>
                <a:gd name="T21" fmla="*/ 166 h 198"/>
                <a:gd name="T22" fmla="*/ 10 w 619"/>
                <a:gd name="T23" fmla="*/ 63 h 198"/>
                <a:gd name="T24" fmla="*/ 44 w 619"/>
                <a:gd name="T25" fmla="*/ 55 h 198"/>
                <a:gd name="T26" fmla="*/ 34 w 619"/>
                <a:gd name="T27" fmla="*/ 20 h 198"/>
                <a:gd name="T28" fmla="*/ 49 w 619"/>
                <a:gd name="T29" fmla="*/ 90 h 198"/>
                <a:gd name="T30" fmla="*/ 119 w 619"/>
                <a:gd name="T31" fmla="*/ 63 h 198"/>
                <a:gd name="T32" fmla="*/ 86 w 619"/>
                <a:gd name="T33" fmla="*/ 87 h 198"/>
                <a:gd name="T34" fmla="*/ 96 w 619"/>
                <a:gd name="T35" fmla="*/ 67 h 198"/>
                <a:gd name="T36" fmla="*/ 502 w 619"/>
                <a:gd name="T37" fmla="*/ 63 h 198"/>
                <a:gd name="T38" fmla="*/ 560 w 619"/>
                <a:gd name="T39" fmla="*/ 93 h 198"/>
                <a:gd name="T40" fmla="*/ 545 w 619"/>
                <a:gd name="T41" fmla="*/ 91 h 198"/>
                <a:gd name="T42" fmla="*/ 545 w 619"/>
                <a:gd name="T43" fmla="*/ 91 h 198"/>
                <a:gd name="T44" fmla="*/ 502 w 619"/>
                <a:gd name="T45" fmla="*/ 63 h 198"/>
                <a:gd name="T46" fmla="*/ 577 w 619"/>
                <a:gd name="T47" fmla="*/ 51 h 198"/>
                <a:gd name="T48" fmla="*/ 578 w 619"/>
                <a:gd name="T49" fmla="*/ 57 h 198"/>
                <a:gd name="T50" fmla="*/ 591 w 619"/>
                <a:gd name="T51" fmla="*/ 86 h 198"/>
                <a:gd name="T52" fmla="*/ 525 w 619"/>
                <a:gd name="T53" fmla="*/ 60 h 198"/>
                <a:gd name="T54" fmla="*/ 568 w 619"/>
                <a:gd name="T55" fmla="*/ 159 h 198"/>
                <a:gd name="T56" fmla="*/ 570 w 619"/>
                <a:gd name="T57" fmla="*/ 160 h 198"/>
                <a:gd name="T58" fmla="*/ 574 w 619"/>
                <a:gd name="T59" fmla="*/ 154 h 198"/>
                <a:gd name="T60" fmla="*/ 571 w 619"/>
                <a:gd name="T61" fmla="*/ 122 h 198"/>
                <a:gd name="T62" fmla="*/ 573 w 619"/>
                <a:gd name="T63" fmla="*/ 101 h 198"/>
                <a:gd name="T64" fmla="*/ 618 w 619"/>
                <a:gd name="T65" fmla="*/ 60 h 198"/>
                <a:gd name="T66" fmla="*/ 614 w 619"/>
                <a:gd name="T67" fmla="*/ 55 h 198"/>
                <a:gd name="T68" fmla="*/ 591 w 619"/>
                <a:gd name="T69" fmla="*/ 9 h 198"/>
                <a:gd name="T70" fmla="*/ 584 w 619"/>
                <a:gd name="T71" fmla="*/ 7 h 198"/>
                <a:gd name="T72" fmla="*/ 506 w 619"/>
                <a:gd name="T73" fmla="*/ 55 h 198"/>
                <a:gd name="T74" fmla="*/ 489 w 619"/>
                <a:gd name="T75" fmla="*/ 97 h 198"/>
                <a:gd name="T76" fmla="*/ 319 w 619"/>
                <a:gd name="T77" fmla="*/ 131 h 198"/>
                <a:gd name="T78" fmla="*/ 132 w 619"/>
                <a:gd name="T79" fmla="*/ 92 h 198"/>
                <a:gd name="T80" fmla="*/ 112 w 619"/>
                <a:gd name="T81" fmla="*/ 55 h 198"/>
                <a:gd name="T82" fmla="*/ 35 w 619"/>
                <a:gd name="T83" fmla="*/ 7 h 198"/>
                <a:gd name="T84" fmla="*/ 28 w 619"/>
                <a:gd name="T85" fmla="*/ 9 h 198"/>
                <a:gd name="T86" fmla="*/ 4 w 619"/>
                <a:gd name="T87" fmla="*/ 55 h 198"/>
                <a:gd name="T88" fmla="*/ 0 w 619"/>
                <a:gd name="T89" fmla="*/ 60 h 198"/>
                <a:gd name="T90" fmla="*/ 45 w 619"/>
                <a:gd name="T91" fmla="*/ 97 h 198"/>
                <a:gd name="T92" fmla="*/ 46 w 619"/>
                <a:gd name="T93" fmla="*/ 113 h 198"/>
                <a:gd name="T94" fmla="*/ 44 w 619"/>
                <a:gd name="T95" fmla="*/ 154 h 198"/>
                <a:gd name="T96" fmla="*/ 44 w 619"/>
                <a:gd name="T97" fmla="*/ 155 h 198"/>
                <a:gd name="T98" fmla="*/ 43 w 619"/>
                <a:gd name="T99" fmla="*/ 156 h 198"/>
                <a:gd name="T100" fmla="*/ 44 w 619"/>
                <a:gd name="T101" fmla="*/ 158 h 198"/>
                <a:gd name="T102" fmla="*/ 44 w 619"/>
                <a:gd name="T103" fmla="*/ 158 h 198"/>
                <a:gd name="T104" fmla="*/ 45 w 619"/>
                <a:gd name="T105" fmla="*/ 159 h 198"/>
                <a:gd name="T106" fmla="*/ 46 w 619"/>
                <a:gd name="T107" fmla="*/ 160 h 198"/>
                <a:gd name="T108" fmla="*/ 47 w 619"/>
                <a:gd name="T109" fmla="*/ 160 h 198"/>
                <a:gd name="T110" fmla="*/ 49 w 619"/>
                <a:gd name="T111" fmla="*/ 160 h 198"/>
                <a:gd name="T112" fmla="*/ 49 w 619"/>
                <a:gd name="T113" fmla="*/ 159 h 198"/>
                <a:gd name="T114" fmla="*/ 152 w 619"/>
                <a:gd name="T115" fmla="*/ 173 h 198"/>
                <a:gd name="T116" fmla="*/ 485 w 619"/>
                <a:gd name="T117" fmla="*/ 173 h 198"/>
                <a:gd name="T118" fmla="*/ 568 w 619"/>
                <a:gd name="T119" fmla="*/ 15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9" h="198">
                  <a:moveTo>
                    <a:pt x="482" y="166"/>
                  </a:moveTo>
                  <a:cubicBezTo>
                    <a:pt x="446" y="179"/>
                    <a:pt x="362" y="190"/>
                    <a:pt x="318" y="190"/>
                  </a:cubicBezTo>
                  <a:cubicBezTo>
                    <a:pt x="274" y="190"/>
                    <a:pt x="190" y="178"/>
                    <a:pt x="155" y="166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21" y="154"/>
                    <a:pt x="82" y="141"/>
                    <a:pt x="56" y="148"/>
                  </a:cubicBezTo>
                  <a:cubicBezTo>
                    <a:pt x="59" y="141"/>
                    <a:pt x="62" y="132"/>
                    <a:pt x="59" y="123"/>
                  </a:cubicBezTo>
                  <a:cubicBezTo>
                    <a:pt x="57" y="117"/>
                    <a:pt x="55" y="113"/>
                    <a:pt x="53" y="110"/>
                  </a:cubicBezTo>
                  <a:cubicBezTo>
                    <a:pt x="50" y="104"/>
                    <a:pt x="50" y="104"/>
                    <a:pt x="51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61" y="91"/>
                    <a:pt x="114" y="91"/>
                    <a:pt x="153" y="107"/>
                  </a:cubicBezTo>
                  <a:cubicBezTo>
                    <a:pt x="212" y="130"/>
                    <a:pt x="288" y="137"/>
                    <a:pt x="318" y="138"/>
                  </a:cubicBezTo>
                  <a:cubicBezTo>
                    <a:pt x="340" y="139"/>
                    <a:pt x="422" y="132"/>
                    <a:pt x="484" y="107"/>
                  </a:cubicBezTo>
                  <a:cubicBezTo>
                    <a:pt x="510" y="96"/>
                    <a:pt x="527" y="95"/>
                    <a:pt x="543" y="98"/>
                  </a:cubicBezTo>
                  <a:cubicBezTo>
                    <a:pt x="543" y="98"/>
                    <a:pt x="543" y="98"/>
                    <a:pt x="543" y="98"/>
                  </a:cubicBezTo>
                  <a:cubicBezTo>
                    <a:pt x="545" y="99"/>
                    <a:pt x="548" y="99"/>
                    <a:pt x="550" y="100"/>
                  </a:cubicBezTo>
                  <a:cubicBezTo>
                    <a:pt x="555" y="101"/>
                    <a:pt x="560" y="102"/>
                    <a:pt x="565" y="104"/>
                  </a:cubicBezTo>
                  <a:cubicBezTo>
                    <a:pt x="567" y="104"/>
                    <a:pt x="567" y="105"/>
                    <a:pt x="567" y="105"/>
                  </a:cubicBezTo>
                  <a:cubicBezTo>
                    <a:pt x="568" y="107"/>
                    <a:pt x="566" y="113"/>
                    <a:pt x="564" y="120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0" y="133"/>
                    <a:pt x="561" y="142"/>
                    <a:pt x="563" y="149"/>
                  </a:cubicBezTo>
                  <a:cubicBezTo>
                    <a:pt x="543" y="143"/>
                    <a:pt x="521" y="151"/>
                    <a:pt x="495" y="161"/>
                  </a:cubicBezTo>
                  <a:cubicBezTo>
                    <a:pt x="491" y="163"/>
                    <a:pt x="486" y="164"/>
                    <a:pt x="482" y="166"/>
                  </a:cubicBezTo>
                  <a:moveTo>
                    <a:pt x="25" y="83"/>
                  </a:moveTo>
                  <a:cubicBezTo>
                    <a:pt x="16" y="77"/>
                    <a:pt x="12" y="68"/>
                    <a:pt x="10" y="63"/>
                  </a:cubicBezTo>
                  <a:cubicBezTo>
                    <a:pt x="29" y="63"/>
                    <a:pt x="40" y="57"/>
                    <a:pt x="40" y="57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5" y="41"/>
                    <a:pt x="34" y="28"/>
                    <a:pt x="34" y="20"/>
                  </a:cubicBezTo>
                  <a:cubicBezTo>
                    <a:pt x="47" y="35"/>
                    <a:pt x="69" y="53"/>
                    <a:pt x="93" y="60"/>
                  </a:cubicBezTo>
                  <a:cubicBezTo>
                    <a:pt x="77" y="65"/>
                    <a:pt x="60" y="75"/>
                    <a:pt x="49" y="90"/>
                  </a:cubicBezTo>
                  <a:cubicBezTo>
                    <a:pt x="40" y="89"/>
                    <a:pt x="32" y="87"/>
                    <a:pt x="25" y="83"/>
                  </a:cubicBezTo>
                  <a:moveTo>
                    <a:pt x="119" y="63"/>
                  </a:moveTo>
                  <a:cubicBezTo>
                    <a:pt x="122" y="67"/>
                    <a:pt x="124" y="81"/>
                    <a:pt x="124" y="91"/>
                  </a:cubicBezTo>
                  <a:cubicBezTo>
                    <a:pt x="111" y="88"/>
                    <a:pt x="98" y="87"/>
                    <a:pt x="86" y="87"/>
                  </a:cubicBezTo>
                  <a:cubicBezTo>
                    <a:pt x="76" y="87"/>
                    <a:pt x="67" y="88"/>
                    <a:pt x="59" y="90"/>
                  </a:cubicBezTo>
                  <a:cubicBezTo>
                    <a:pt x="71" y="76"/>
                    <a:pt x="90" y="69"/>
                    <a:pt x="96" y="67"/>
                  </a:cubicBezTo>
                  <a:cubicBezTo>
                    <a:pt x="109" y="62"/>
                    <a:pt x="117" y="62"/>
                    <a:pt x="119" y="63"/>
                  </a:cubicBezTo>
                  <a:moveTo>
                    <a:pt x="502" y="63"/>
                  </a:moveTo>
                  <a:cubicBezTo>
                    <a:pt x="503" y="63"/>
                    <a:pt x="509" y="62"/>
                    <a:pt x="520" y="66"/>
                  </a:cubicBezTo>
                  <a:cubicBezTo>
                    <a:pt x="534" y="71"/>
                    <a:pt x="550" y="80"/>
                    <a:pt x="560" y="93"/>
                  </a:cubicBezTo>
                  <a:cubicBezTo>
                    <a:pt x="557" y="93"/>
                    <a:pt x="554" y="93"/>
                    <a:pt x="551" y="92"/>
                  </a:cubicBezTo>
                  <a:cubicBezTo>
                    <a:pt x="549" y="92"/>
                    <a:pt x="547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30" y="88"/>
                    <a:pt x="516" y="88"/>
                    <a:pt x="497" y="94"/>
                  </a:cubicBezTo>
                  <a:cubicBezTo>
                    <a:pt x="497" y="83"/>
                    <a:pt x="499" y="67"/>
                    <a:pt x="502" y="63"/>
                  </a:cubicBezTo>
                  <a:moveTo>
                    <a:pt x="585" y="20"/>
                  </a:moveTo>
                  <a:cubicBezTo>
                    <a:pt x="585" y="28"/>
                    <a:pt x="584" y="41"/>
                    <a:pt x="577" y="51"/>
                  </a:cubicBezTo>
                  <a:cubicBezTo>
                    <a:pt x="574" y="55"/>
                    <a:pt x="574" y="55"/>
                    <a:pt x="574" y="55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9" y="57"/>
                    <a:pt x="589" y="63"/>
                    <a:pt x="609" y="63"/>
                  </a:cubicBezTo>
                  <a:cubicBezTo>
                    <a:pt x="607" y="69"/>
                    <a:pt x="602" y="79"/>
                    <a:pt x="591" y="86"/>
                  </a:cubicBezTo>
                  <a:cubicBezTo>
                    <a:pt x="585" y="90"/>
                    <a:pt x="578" y="93"/>
                    <a:pt x="569" y="93"/>
                  </a:cubicBezTo>
                  <a:cubicBezTo>
                    <a:pt x="559" y="77"/>
                    <a:pt x="541" y="66"/>
                    <a:pt x="525" y="60"/>
                  </a:cubicBezTo>
                  <a:cubicBezTo>
                    <a:pt x="549" y="53"/>
                    <a:pt x="572" y="35"/>
                    <a:pt x="585" y="20"/>
                  </a:cubicBezTo>
                  <a:moveTo>
                    <a:pt x="568" y="159"/>
                  </a:moveTo>
                  <a:cubicBezTo>
                    <a:pt x="568" y="159"/>
                    <a:pt x="568" y="159"/>
                    <a:pt x="568" y="159"/>
                  </a:cubicBezTo>
                  <a:cubicBezTo>
                    <a:pt x="569" y="160"/>
                    <a:pt x="570" y="160"/>
                    <a:pt x="570" y="160"/>
                  </a:cubicBezTo>
                  <a:cubicBezTo>
                    <a:pt x="571" y="160"/>
                    <a:pt x="572" y="160"/>
                    <a:pt x="572" y="160"/>
                  </a:cubicBezTo>
                  <a:cubicBezTo>
                    <a:pt x="574" y="159"/>
                    <a:pt x="575" y="156"/>
                    <a:pt x="574" y="154"/>
                  </a:cubicBezTo>
                  <a:cubicBezTo>
                    <a:pt x="574" y="154"/>
                    <a:pt x="566" y="140"/>
                    <a:pt x="570" y="126"/>
                  </a:cubicBezTo>
                  <a:cubicBezTo>
                    <a:pt x="571" y="122"/>
                    <a:pt x="571" y="122"/>
                    <a:pt x="571" y="122"/>
                  </a:cubicBezTo>
                  <a:cubicBezTo>
                    <a:pt x="574" y="113"/>
                    <a:pt x="576" y="106"/>
                    <a:pt x="574" y="101"/>
                  </a:cubicBezTo>
                  <a:cubicBezTo>
                    <a:pt x="574" y="101"/>
                    <a:pt x="573" y="101"/>
                    <a:pt x="573" y="101"/>
                  </a:cubicBezTo>
                  <a:cubicBezTo>
                    <a:pt x="582" y="100"/>
                    <a:pt x="589" y="97"/>
                    <a:pt x="596" y="93"/>
                  </a:cubicBezTo>
                  <a:cubicBezTo>
                    <a:pt x="614" y="81"/>
                    <a:pt x="618" y="61"/>
                    <a:pt x="618" y="60"/>
                  </a:cubicBezTo>
                  <a:cubicBezTo>
                    <a:pt x="619" y="55"/>
                    <a:pt x="619" y="55"/>
                    <a:pt x="619" y="55"/>
                  </a:cubicBezTo>
                  <a:cubicBezTo>
                    <a:pt x="614" y="55"/>
                    <a:pt x="614" y="55"/>
                    <a:pt x="614" y="55"/>
                  </a:cubicBezTo>
                  <a:cubicBezTo>
                    <a:pt x="600" y="56"/>
                    <a:pt x="591" y="53"/>
                    <a:pt x="586" y="51"/>
                  </a:cubicBezTo>
                  <a:cubicBezTo>
                    <a:pt x="596" y="32"/>
                    <a:pt x="591" y="10"/>
                    <a:pt x="591" y="9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72" y="27"/>
                    <a:pt x="538" y="54"/>
                    <a:pt x="506" y="55"/>
                  </a:cubicBezTo>
                  <a:cubicBezTo>
                    <a:pt x="506" y="55"/>
                    <a:pt x="506" y="55"/>
                    <a:pt x="506" y="55"/>
                  </a:cubicBezTo>
                  <a:cubicBezTo>
                    <a:pt x="501" y="55"/>
                    <a:pt x="498" y="56"/>
                    <a:pt x="496" y="58"/>
                  </a:cubicBezTo>
                  <a:cubicBezTo>
                    <a:pt x="490" y="66"/>
                    <a:pt x="489" y="91"/>
                    <a:pt x="489" y="97"/>
                  </a:cubicBezTo>
                  <a:cubicBezTo>
                    <a:pt x="486" y="98"/>
                    <a:pt x="483" y="99"/>
                    <a:pt x="481" y="100"/>
                  </a:cubicBezTo>
                  <a:cubicBezTo>
                    <a:pt x="421" y="124"/>
                    <a:pt x="339" y="132"/>
                    <a:pt x="319" y="131"/>
                  </a:cubicBezTo>
                  <a:cubicBezTo>
                    <a:pt x="289" y="129"/>
                    <a:pt x="214" y="123"/>
                    <a:pt x="156" y="100"/>
                  </a:cubicBezTo>
                  <a:cubicBezTo>
                    <a:pt x="149" y="97"/>
                    <a:pt x="141" y="94"/>
                    <a:pt x="132" y="92"/>
                  </a:cubicBezTo>
                  <a:cubicBezTo>
                    <a:pt x="132" y="85"/>
                    <a:pt x="131" y="65"/>
                    <a:pt x="125" y="58"/>
                  </a:cubicBezTo>
                  <a:cubicBezTo>
                    <a:pt x="124" y="57"/>
                    <a:pt x="122" y="54"/>
                    <a:pt x="112" y="55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81" y="54"/>
                    <a:pt x="47" y="27"/>
                    <a:pt x="35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10"/>
                    <a:pt x="22" y="32"/>
                    <a:pt x="33" y="51"/>
                  </a:cubicBezTo>
                  <a:cubicBezTo>
                    <a:pt x="28" y="53"/>
                    <a:pt x="18" y="56"/>
                    <a:pt x="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1"/>
                    <a:pt x="4" y="78"/>
                    <a:pt x="21" y="89"/>
                  </a:cubicBezTo>
                  <a:cubicBezTo>
                    <a:pt x="28" y="94"/>
                    <a:pt x="36" y="96"/>
                    <a:pt x="45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1" y="104"/>
                    <a:pt x="43" y="109"/>
                    <a:pt x="46" y="113"/>
                  </a:cubicBezTo>
                  <a:cubicBezTo>
                    <a:pt x="48" y="116"/>
                    <a:pt x="50" y="120"/>
                    <a:pt x="52" y="125"/>
                  </a:cubicBezTo>
                  <a:cubicBezTo>
                    <a:pt x="56" y="139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5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3" y="156"/>
                    <a:pt x="43" y="157"/>
                    <a:pt x="43" y="157"/>
                  </a:cubicBezTo>
                  <a:cubicBezTo>
                    <a:pt x="44" y="157"/>
                    <a:pt x="44" y="157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9"/>
                    <a:pt x="44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60"/>
                    <a:pt x="46" y="160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7" y="160"/>
                    <a:pt x="48" y="160"/>
                    <a:pt x="48" y="160"/>
                  </a:cubicBezTo>
                  <a:cubicBezTo>
                    <a:pt x="48" y="160"/>
                    <a:pt x="48" y="160"/>
                    <a:pt x="49" y="160"/>
                  </a:cubicBezTo>
                  <a:cubicBezTo>
                    <a:pt x="49" y="160"/>
                    <a:pt x="49" y="160"/>
                    <a:pt x="49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70" y="145"/>
                    <a:pt x="117" y="161"/>
                    <a:pt x="150" y="173"/>
                  </a:cubicBezTo>
                  <a:cubicBezTo>
                    <a:pt x="152" y="173"/>
                    <a:pt x="152" y="173"/>
                    <a:pt x="152" y="173"/>
                  </a:cubicBezTo>
                  <a:cubicBezTo>
                    <a:pt x="188" y="186"/>
                    <a:pt x="272" y="198"/>
                    <a:pt x="318" y="198"/>
                  </a:cubicBezTo>
                  <a:cubicBezTo>
                    <a:pt x="363" y="198"/>
                    <a:pt x="448" y="187"/>
                    <a:pt x="485" y="173"/>
                  </a:cubicBezTo>
                  <a:cubicBezTo>
                    <a:pt x="489" y="171"/>
                    <a:pt x="493" y="170"/>
                    <a:pt x="498" y="168"/>
                  </a:cubicBezTo>
                  <a:cubicBezTo>
                    <a:pt x="527" y="157"/>
                    <a:pt x="547" y="149"/>
                    <a:pt x="568" y="1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1" name="Freeform 66"/>
            <p:cNvSpPr>
              <a:spLocks/>
            </p:cNvSpPr>
            <p:nvPr userDrawn="1"/>
          </p:nvSpPr>
          <p:spPr bwMode="auto">
            <a:xfrm>
              <a:off x="848995" y="2698750"/>
              <a:ext cx="31115" cy="60325"/>
            </a:xfrm>
            <a:custGeom>
              <a:avLst/>
              <a:gdLst>
                <a:gd name="T0" fmla="*/ 0 w 49"/>
                <a:gd name="T1" fmla="*/ 87 h 95"/>
                <a:gd name="T2" fmla="*/ 45 w 49"/>
                <a:gd name="T3" fmla="*/ 95 h 95"/>
                <a:gd name="T4" fmla="*/ 49 w 49"/>
                <a:gd name="T5" fmla="*/ 83 h 95"/>
                <a:gd name="T6" fmla="*/ 18 w 49"/>
                <a:gd name="T7" fmla="*/ 76 h 95"/>
                <a:gd name="T8" fmla="*/ 34 w 49"/>
                <a:gd name="T9" fmla="*/ 4 h 95"/>
                <a:gd name="T10" fmla="*/ 18 w 49"/>
                <a:gd name="T11" fmla="*/ 0 h 95"/>
                <a:gd name="T12" fmla="*/ 0 w 49"/>
                <a:gd name="T13" fmla="*/ 8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95">
                  <a:moveTo>
                    <a:pt x="0" y="87"/>
                  </a:moveTo>
                  <a:lnTo>
                    <a:pt x="45" y="95"/>
                  </a:lnTo>
                  <a:lnTo>
                    <a:pt x="49" y="83"/>
                  </a:lnTo>
                  <a:lnTo>
                    <a:pt x="18" y="76"/>
                  </a:lnTo>
                  <a:lnTo>
                    <a:pt x="34" y="4"/>
                  </a:lnTo>
                  <a:lnTo>
                    <a:pt x="1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2" name="Freeform 67"/>
            <p:cNvSpPr>
              <a:spLocks/>
            </p:cNvSpPr>
            <p:nvPr userDrawn="1"/>
          </p:nvSpPr>
          <p:spPr bwMode="auto">
            <a:xfrm>
              <a:off x="903605" y="2713355"/>
              <a:ext cx="52705" cy="62230"/>
            </a:xfrm>
            <a:custGeom>
              <a:avLst/>
              <a:gdLst>
                <a:gd name="T0" fmla="*/ 12 w 22"/>
                <a:gd name="T1" fmla="*/ 18 h 26"/>
                <a:gd name="T2" fmla="*/ 8 w 22"/>
                <a:gd name="T3" fmla="*/ 21 h 26"/>
                <a:gd name="T4" fmla="*/ 6 w 22"/>
                <a:gd name="T5" fmla="*/ 17 h 26"/>
                <a:gd name="T6" fmla="*/ 11 w 22"/>
                <a:gd name="T7" fmla="*/ 1 h 26"/>
                <a:gd name="T8" fmla="*/ 6 w 22"/>
                <a:gd name="T9" fmla="*/ 0 h 26"/>
                <a:gd name="T10" fmla="*/ 2 w 22"/>
                <a:gd name="T11" fmla="*/ 16 h 26"/>
                <a:gd name="T12" fmla="*/ 7 w 22"/>
                <a:gd name="T13" fmla="*/ 25 h 26"/>
                <a:gd name="T14" fmla="*/ 17 w 22"/>
                <a:gd name="T15" fmla="*/ 20 h 26"/>
                <a:gd name="T16" fmla="*/ 22 w 22"/>
                <a:gd name="T17" fmla="*/ 4 h 26"/>
                <a:gd name="T18" fmla="*/ 17 w 22"/>
                <a:gd name="T19" fmla="*/ 3 h 26"/>
                <a:gd name="T20" fmla="*/ 12 w 22"/>
                <a:gd name="T2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12" y="18"/>
                  </a:moveTo>
                  <a:cubicBezTo>
                    <a:pt x="12" y="21"/>
                    <a:pt x="10" y="22"/>
                    <a:pt x="8" y="21"/>
                  </a:cubicBezTo>
                  <a:cubicBezTo>
                    <a:pt x="6" y="21"/>
                    <a:pt x="6" y="19"/>
                    <a:pt x="6" y="1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20"/>
                    <a:pt x="2" y="23"/>
                    <a:pt x="7" y="25"/>
                  </a:cubicBezTo>
                  <a:cubicBezTo>
                    <a:pt x="13" y="26"/>
                    <a:pt x="16" y="23"/>
                    <a:pt x="17" y="2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3" name="Freeform 68"/>
            <p:cNvSpPr>
              <a:spLocks/>
            </p:cNvSpPr>
            <p:nvPr userDrawn="1"/>
          </p:nvSpPr>
          <p:spPr bwMode="auto">
            <a:xfrm>
              <a:off x="965835" y="2732405"/>
              <a:ext cx="55245" cy="64770"/>
            </a:xfrm>
            <a:custGeom>
              <a:avLst/>
              <a:gdLst>
                <a:gd name="T0" fmla="*/ 68 w 87"/>
                <a:gd name="T1" fmla="*/ 11 h 102"/>
                <a:gd name="T2" fmla="*/ 49 w 87"/>
                <a:gd name="T3" fmla="*/ 38 h 102"/>
                <a:gd name="T4" fmla="*/ 45 w 87"/>
                <a:gd name="T5" fmla="*/ 8 h 102"/>
                <a:gd name="T6" fmla="*/ 27 w 87"/>
                <a:gd name="T7" fmla="*/ 0 h 102"/>
                <a:gd name="T8" fmla="*/ 34 w 87"/>
                <a:gd name="T9" fmla="*/ 45 h 102"/>
                <a:gd name="T10" fmla="*/ 0 w 87"/>
                <a:gd name="T11" fmla="*/ 87 h 102"/>
                <a:gd name="T12" fmla="*/ 19 w 87"/>
                <a:gd name="T13" fmla="*/ 90 h 102"/>
                <a:gd name="T14" fmla="*/ 42 w 87"/>
                <a:gd name="T15" fmla="*/ 64 h 102"/>
                <a:gd name="T16" fmla="*/ 45 w 87"/>
                <a:gd name="T17" fmla="*/ 98 h 102"/>
                <a:gd name="T18" fmla="*/ 68 w 87"/>
                <a:gd name="T19" fmla="*/ 102 h 102"/>
                <a:gd name="T20" fmla="*/ 57 w 87"/>
                <a:gd name="T21" fmla="*/ 53 h 102"/>
                <a:gd name="T22" fmla="*/ 87 w 87"/>
                <a:gd name="T23" fmla="*/ 19 h 102"/>
                <a:gd name="T24" fmla="*/ 68 w 87"/>
                <a:gd name="T2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2">
                  <a:moveTo>
                    <a:pt x="68" y="11"/>
                  </a:moveTo>
                  <a:lnTo>
                    <a:pt x="49" y="38"/>
                  </a:lnTo>
                  <a:lnTo>
                    <a:pt x="45" y="8"/>
                  </a:lnTo>
                  <a:lnTo>
                    <a:pt x="27" y="0"/>
                  </a:lnTo>
                  <a:lnTo>
                    <a:pt x="34" y="45"/>
                  </a:lnTo>
                  <a:lnTo>
                    <a:pt x="0" y="87"/>
                  </a:lnTo>
                  <a:lnTo>
                    <a:pt x="19" y="90"/>
                  </a:lnTo>
                  <a:lnTo>
                    <a:pt x="42" y="64"/>
                  </a:lnTo>
                  <a:lnTo>
                    <a:pt x="45" y="98"/>
                  </a:lnTo>
                  <a:lnTo>
                    <a:pt x="68" y="102"/>
                  </a:lnTo>
                  <a:lnTo>
                    <a:pt x="57" y="53"/>
                  </a:lnTo>
                  <a:lnTo>
                    <a:pt x="87" y="19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4" name="Freeform 69"/>
            <p:cNvSpPr>
              <a:spLocks/>
            </p:cNvSpPr>
            <p:nvPr userDrawn="1"/>
          </p:nvSpPr>
          <p:spPr bwMode="auto">
            <a:xfrm>
              <a:off x="1078230" y="2756535"/>
              <a:ext cx="64770" cy="64135"/>
            </a:xfrm>
            <a:custGeom>
              <a:avLst/>
              <a:gdLst>
                <a:gd name="T0" fmla="*/ 49 w 102"/>
                <a:gd name="T1" fmla="*/ 67 h 101"/>
                <a:gd name="T2" fmla="*/ 49 w 102"/>
                <a:gd name="T3" fmla="*/ 67 h 101"/>
                <a:gd name="T4" fmla="*/ 45 w 102"/>
                <a:gd name="T5" fmla="*/ 7 h 101"/>
                <a:gd name="T6" fmla="*/ 15 w 102"/>
                <a:gd name="T7" fmla="*/ 0 h 101"/>
                <a:gd name="T8" fmla="*/ 0 w 102"/>
                <a:gd name="T9" fmla="*/ 86 h 101"/>
                <a:gd name="T10" fmla="*/ 19 w 102"/>
                <a:gd name="T11" fmla="*/ 90 h 101"/>
                <a:gd name="T12" fmla="*/ 30 w 102"/>
                <a:gd name="T13" fmla="*/ 22 h 101"/>
                <a:gd name="T14" fmla="*/ 30 w 102"/>
                <a:gd name="T15" fmla="*/ 22 h 101"/>
                <a:gd name="T16" fmla="*/ 34 w 102"/>
                <a:gd name="T17" fmla="*/ 94 h 101"/>
                <a:gd name="T18" fmla="*/ 53 w 102"/>
                <a:gd name="T19" fmla="*/ 98 h 101"/>
                <a:gd name="T20" fmla="*/ 79 w 102"/>
                <a:gd name="T21" fmla="*/ 34 h 101"/>
                <a:gd name="T22" fmla="*/ 79 w 102"/>
                <a:gd name="T23" fmla="*/ 34 h 101"/>
                <a:gd name="T24" fmla="*/ 68 w 102"/>
                <a:gd name="T25" fmla="*/ 98 h 101"/>
                <a:gd name="T26" fmla="*/ 87 w 102"/>
                <a:gd name="T27" fmla="*/ 101 h 101"/>
                <a:gd name="T28" fmla="*/ 102 w 102"/>
                <a:gd name="T29" fmla="*/ 15 h 101"/>
                <a:gd name="T30" fmla="*/ 75 w 102"/>
                <a:gd name="T31" fmla="*/ 11 h 101"/>
                <a:gd name="T32" fmla="*/ 49 w 102"/>
                <a:gd name="T33" fmla="*/ 6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01">
                  <a:moveTo>
                    <a:pt x="49" y="67"/>
                  </a:moveTo>
                  <a:lnTo>
                    <a:pt x="49" y="67"/>
                  </a:lnTo>
                  <a:lnTo>
                    <a:pt x="45" y="7"/>
                  </a:lnTo>
                  <a:lnTo>
                    <a:pt x="15" y="0"/>
                  </a:lnTo>
                  <a:lnTo>
                    <a:pt x="0" y="86"/>
                  </a:lnTo>
                  <a:lnTo>
                    <a:pt x="19" y="9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94"/>
                  </a:lnTo>
                  <a:lnTo>
                    <a:pt x="53" y="98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68" y="98"/>
                  </a:lnTo>
                  <a:lnTo>
                    <a:pt x="87" y="101"/>
                  </a:lnTo>
                  <a:lnTo>
                    <a:pt x="102" y="15"/>
                  </a:lnTo>
                  <a:lnTo>
                    <a:pt x="75" y="11"/>
                  </a:lnTo>
                  <a:lnTo>
                    <a:pt x="49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5" name="Freeform 70"/>
            <p:cNvSpPr>
              <a:spLocks/>
            </p:cNvSpPr>
            <p:nvPr userDrawn="1"/>
          </p:nvSpPr>
          <p:spPr bwMode="auto">
            <a:xfrm>
              <a:off x="1166495" y="2770505"/>
              <a:ext cx="38735" cy="59690"/>
            </a:xfrm>
            <a:custGeom>
              <a:avLst/>
              <a:gdLst>
                <a:gd name="T0" fmla="*/ 0 w 61"/>
                <a:gd name="T1" fmla="*/ 87 h 94"/>
                <a:gd name="T2" fmla="*/ 49 w 61"/>
                <a:gd name="T3" fmla="*/ 94 h 94"/>
                <a:gd name="T4" fmla="*/ 49 w 61"/>
                <a:gd name="T5" fmla="*/ 79 h 94"/>
                <a:gd name="T6" fmla="*/ 19 w 61"/>
                <a:gd name="T7" fmla="*/ 76 h 94"/>
                <a:gd name="T8" fmla="*/ 23 w 61"/>
                <a:gd name="T9" fmla="*/ 49 h 94"/>
                <a:gd name="T10" fmla="*/ 49 w 61"/>
                <a:gd name="T11" fmla="*/ 53 h 94"/>
                <a:gd name="T12" fmla="*/ 53 w 61"/>
                <a:gd name="T13" fmla="*/ 42 h 94"/>
                <a:gd name="T14" fmla="*/ 27 w 61"/>
                <a:gd name="T15" fmla="*/ 38 h 94"/>
                <a:gd name="T16" fmla="*/ 27 w 61"/>
                <a:gd name="T17" fmla="*/ 15 h 94"/>
                <a:gd name="T18" fmla="*/ 57 w 61"/>
                <a:gd name="T19" fmla="*/ 19 h 94"/>
                <a:gd name="T20" fmla="*/ 61 w 61"/>
                <a:gd name="T21" fmla="*/ 8 h 94"/>
                <a:gd name="T22" fmla="*/ 12 w 61"/>
                <a:gd name="T23" fmla="*/ 0 h 94"/>
                <a:gd name="T24" fmla="*/ 0 w 61"/>
                <a:gd name="T25" fmla="*/ 8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4">
                  <a:moveTo>
                    <a:pt x="0" y="87"/>
                  </a:moveTo>
                  <a:lnTo>
                    <a:pt x="49" y="94"/>
                  </a:lnTo>
                  <a:lnTo>
                    <a:pt x="49" y="79"/>
                  </a:lnTo>
                  <a:lnTo>
                    <a:pt x="19" y="76"/>
                  </a:lnTo>
                  <a:lnTo>
                    <a:pt x="23" y="49"/>
                  </a:lnTo>
                  <a:lnTo>
                    <a:pt x="49" y="53"/>
                  </a:lnTo>
                  <a:lnTo>
                    <a:pt x="53" y="42"/>
                  </a:lnTo>
                  <a:lnTo>
                    <a:pt x="27" y="38"/>
                  </a:lnTo>
                  <a:lnTo>
                    <a:pt x="27" y="15"/>
                  </a:lnTo>
                  <a:lnTo>
                    <a:pt x="57" y="19"/>
                  </a:lnTo>
                  <a:lnTo>
                    <a:pt x="61" y="8"/>
                  </a:lnTo>
                  <a:lnTo>
                    <a:pt x="12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6" name="Freeform 71"/>
            <p:cNvSpPr>
              <a:spLocks noEditPoints="1"/>
            </p:cNvSpPr>
            <p:nvPr userDrawn="1"/>
          </p:nvSpPr>
          <p:spPr bwMode="auto">
            <a:xfrm>
              <a:off x="1224280" y="2780030"/>
              <a:ext cx="45085" cy="57785"/>
            </a:xfrm>
            <a:custGeom>
              <a:avLst/>
              <a:gdLst>
                <a:gd name="T0" fmla="*/ 30 w 71"/>
                <a:gd name="T1" fmla="*/ 53 h 91"/>
                <a:gd name="T2" fmla="*/ 41 w 71"/>
                <a:gd name="T3" fmla="*/ 15 h 91"/>
                <a:gd name="T4" fmla="*/ 41 w 71"/>
                <a:gd name="T5" fmla="*/ 15 h 91"/>
                <a:gd name="T6" fmla="*/ 49 w 71"/>
                <a:gd name="T7" fmla="*/ 57 h 91"/>
                <a:gd name="T8" fmla="*/ 30 w 71"/>
                <a:gd name="T9" fmla="*/ 53 h 91"/>
                <a:gd name="T10" fmla="*/ 34 w 71"/>
                <a:gd name="T11" fmla="*/ 0 h 91"/>
                <a:gd name="T12" fmla="*/ 0 w 71"/>
                <a:gd name="T13" fmla="*/ 83 h 91"/>
                <a:gd name="T14" fmla="*/ 19 w 71"/>
                <a:gd name="T15" fmla="*/ 87 h 91"/>
                <a:gd name="T16" fmla="*/ 26 w 71"/>
                <a:gd name="T17" fmla="*/ 68 h 91"/>
                <a:gd name="T18" fmla="*/ 49 w 71"/>
                <a:gd name="T19" fmla="*/ 68 h 91"/>
                <a:gd name="T20" fmla="*/ 53 w 71"/>
                <a:gd name="T21" fmla="*/ 87 h 91"/>
                <a:gd name="T22" fmla="*/ 71 w 71"/>
                <a:gd name="T23" fmla="*/ 91 h 91"/>
                <a:gd name="T24" fmla="*/ 56 w 71"/>
                <a:gd name="T25" fmla="*/ 0 h 91"/>
                <a:gd name="T26" fmla="*/ 34 w 71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91">
                  <a:moveTo>
                    <a:pt x="30" y="53"/>
                  </a:moveTo>
                  <a:lnTo>
                    <a:pt x="41" y="15"/>
                  </a:lnTo>
                  <a:lnTo>
                    <a:pt x="41" y="15"/>
                  </a:lnTo>
                  <a:lnTo>
                    <a:pt x="49" y="57"/>
                  </a:lnTo>
                  <a:lnTo>
                    <a:pt x="30" y="53"/>
                  </a:lnTo>
                  <a:close/>
                  <a:moveTo>
                    <a:pt x="34" y="0"/>
                  </a:moveTo>
                  <a:lnTo>
                    <a:pt x="0" y="83"/>
                  </a:lnTo>
                  <a:lnTo>
                    <a:pt x="19" y="87"/>
                  </a:lnTo>
                  <a:lnTo>
                    <a:pt x="26" y="68"/>
                  </a:lnTo>
                  <a:lnTo>
                    <a:pt x="49" y="68"/>
                  </a:lnTo>
                  <a:lnTo>
                    <a:pt x="53" y="87"/>
                  </a:lnTo>
                  <a:lnTo>
                    <a:pt x="71" y="91"/>
                  </a:lnTo>
                  <a:lnTo>
                    <a:pt x="5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7" name="Freeform 72"/>
            <p:cNvSpPr>
              <a:spLocks/>
            </p:cNvSpPr>
            <p:nvPr userDrawn="1"/>
          </p:nvSpPr>
          <p:spPr bwMode="auto">
            <a:xfrm>
              <a:off x="1341120" y="2785110"/>
              <a:ext cx="36195" cy="57150"/>
            </a:xfrm>
            <a:custGeom>
              <a:avLst/>
              <a:gdLst>
                <a:gd name="T0" fmla="*/ 8 w 15"/>
                <a:gd name="T1" fmla="*/ 20 h 24"/>
                <a:gd name="T2" fmla="*/ 5 w 15"/>
                <a:gd name="T3" fmla="*/ 12 h 24"/>
                <a:gd name="T4" fmla="*/ 8 w 15"/>
                <a:gd name="T5" fmla="*/ 3 h 24"/>
                <a:gd name="T6" fmla="*/ 10 w 15"/>
                <a:gd name="T7" fmla="*/ 7 h 24"/>
                <a:gd name="T8" fmla="*/ 15 w 15"/>
                <a:gd name="T9" fmla="*/ 7 h 24"/>
                <a:gd name="T10" fmla="*/ 8 w 15"/>
                <a:gd name="T11" fmla="*/ 0 h 24"/>
                <a:gd name="T12" fmla="*/ 0 w 15"/>
                <a:gd name="T13" fmla="*/ 12 h 24"/>
                <a:gd name="T14" fmla="*/ 8 w 15"/>
                <a:gd name="T15" fmla="*/ 24 h 24"/>
                <a:gd name="T16" fmla="*/ 15 w 15"/>
                <a:gd name="T17" fmla="*/ 15 h 24"/>
                <a:gd name="T18" fmla="*/ 10 w 15"/>
                <a:gd name="T19" fmla="*/ 15 h 24"/>
                <a:gd name="T20" fmla="*/ 8 w 15"/>
                <a:gd name="T2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4">
                  <a:moveTo>
                    <a:pt x="8" y="20"/>
                  </a:moveTo>
                  <a:cubicBezTo>
                    <a:pt x="5" y="20"/>
                    <a:pt x="5" y="18"/>
                    <a:pt x="5" y="12"/>
                  </a:cubicBezTo>
                  <a:cubicBezTo>
                    <a:pt x="5" y="6"/>
                    <a:pt x="5" y="3"/>
                    <a:pt x="8" y="3"/>
                  </a:cubicBezTo>
                  <a:cubicBezTo>
                    <a:pt x="9" y="3"/>
                    <a:pt x="10" y="4"/>
                    <a:pt x="10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2"/>
                    <a:pt x="13" y="0"/>
                    <a:pt x="8" y="0"/>
                  </a:cubicBezTo>
                  <a:cubicBezTo>
                    <a:pt x="0" y="0"/>
                    <a:pt x="0" y="6"/>
                    <a:pt x="0" y="12"/>
                  </a:cubicBezTo>
                  <a:cubicBezTo>
                    <a:pt x="0" y="18"/>
                    <a:pt x="0" y="24"/>
                    <a:pt x="8" y="24"/>
                  </a:cubicBezTo>
                  <a:cubicBezTo>
                    <a:pt x="13" y="24"/>
                    <a:pt x="15" y="22"/>
                    <a:pt x="15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7"/>
                    <a:pt x="10" y="20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8" name="Freeform 73"/>
            <p:cNvSpPr>
              <a:spLocks/>
            </p:cNvSpPr>
            <p:nvPr userDrawn="1"/>
          </p:nvSpPr>
          <p:spPr bwMode="auto">
            <a:xfrm>
              <a:off x="1405890" y="2780030"/>
              <a:ext cx="40640" cy="57785"/>
            </a:xfrm>
            <a:custGeom>
              <a:avLst/>
              <a:gdLst>
                <a:gd name="T0" fmla="*/ 41 w 64"/>
                <a:gd name="T1" fmla="*/ 0 h 91"/>
                <a:gd name="T2" fmla="*/ 41 w 64"/>
                <a:gd name="T3" fmla="*/ 34 h 91"/>
                <a:gd name="T4" fmla="*/ 23 w 64"/>
                <a:gd name="T5" fmla="*/ 38 h 91"/>
                <a:gd name="T6" fmla="*/ 19 w 64"/>
                <a:gd name="T7" fmla="*/ 4 h 91"/>
                <a:gd name="T8" fmla="*/ 0 w 64"/>
                <a:gd name="T9" fmla="*/ 4 h 91"/>
                <a:gd name="T10" fmla="*/ 8 w 64"/>
                <a:gd name="T11" fmla="*/ 91 h 91"/>
                <a:gd name="T12" fmla="*/ 26 w 64"/>
                <a:gd name="T13" fmla="*/ 91 h 91"/>
                <a:gd name="T14" fmla="*/ 23 w 64"/>
                <a:gd name="T15" fmla="*/ 53 h 91"/>
                <a:gd name="T16" fmla="*/ 45 w 64"/>
                <a:gd name="T17" fmla="*/ 49 h 91"/>
                <a:gd name="T18" fmla="*/ 49 w 64"/>
                <a:gd name="T19" fmla="*/ 87 h 91"/>
                <a:gd name="T20" fmla="*/ 64 w 64"/>
                <a:gd name="T21" fmla="*/ 87 h 91"/>
                <a:gd name="T22" fmla="*/ 56 w 64"/>
                <a:gd name="T23" fmla="*/ 0 h 91"/>
                <a:gd name="T24" fmla="*/ 41 w 64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91">
                  <a:moveTo>
                    <a:pt x="41" y="0"/>
                  </a:moveTo>
                  <a:lnTo>
                    <a:pt x="41" y="34"/>
                  </a:lnTo>
                  <a:lnTo>
                    <a:pt x="23" y="38"/>
                  </a:lnTo>
                  <a:lnTo>
                    <a:pt x="19" y="4"/>
                  </a:lnTo>
                  <a:lnTo>
                    <a:pt x="0" y="4"/>
                  </a:lnTo>
                  <a:lnTo>
                    <a:pt x="8" y="91"/>
                  </a:lnTo>
                  <a:lnTo>
                    <a:pt x="26" y="91"/>
                  </a:lnTo>
                  <a:lnTo>
                    <a:pt x="23" y="53"/>
                  </a:lnTo>
                  <a:lnTo>
                    <a:pt x="45" y="49"/>
                  </a:lnTo>
                  <a:lnTo>
                    <a:pt x="49" y="87"/>
                  </a:lnTo>
                  <a:lnTo>
                    <a:pt x="64" y="87"/>
                  </a:lnTo>
                  <a:lnTo>
                    <a:pt x="56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9" name="Freeform 74"/>
            <p:cNvSpPr>
              <a:spLocks noEditPoints="1"/>
            </p:cNvSpPr>
            <p:nvPr userDrawn="1"/>
          </p:nvSpPr>
          <p:spPr bwMode="auto">
            <a:xfrm>
              <a:off x="1475105" y="2773045"/>
              <a:ext cx="43180" cy="57150"/>
            </a:xfrm>
            <a:custGeom>
              <a:avLst/>
              <a:gdLst>
                <a:gd name="T0" fmla="*/ 9 w 18"/>
                <a:gd name="T1" fmla="*/ 10 h 24"/>
                <a:gd name="T2" fmla="*/ 6 w 18"/>
                <a:gd name="T3" fmla="*/ 11 h 24"/>
                <a:gd name="T4" fmla="*/ 6 w 18"/>
                <a:gd name="T5" fmla="*/ 4 h 24"/>
                <a:gd name="T6" fmla="*/ 8 w 18"/>
                <a:gd name="T7" fmla="*/ 4 h 24"/>
                <a:gd name="T8" fmla="*/ 11 w 18"/>
                <a:gd name="T9" fmla="*/ 7 h 24"/>
                <a:gd name="T10" fmla="*/ 9 w 18"/>
                <a:gd name="T11" fmla="*/ 10 h 24"/>
                <a:gd name="T12" fmla="*/ 12 w 18"/>
                <a:gd name="T13" fmla="*/ 12 h 24"/>
                <a:gd name="T14" fmla="*/ 12 w 18"/>
                <a:gd name="T15" fmla="*/ 12 h 24"/>
                <a:gd name="T16" fmla="*/ 16 w 18"/>
                <a:gd name="T17" fmla="*/ 6 h 24"/>
                <a:gd name="T18" fmla="*/ 9 w 18"/>
                <a:gd name="T19" fmla="*/ 0 h 24"/>
                <a:gd name="T20" fmla="*/ 0 w 18"/>
                <a:gd name="T21" fmla="*/ 1 h 24"/>
                <a:gd name="T22" fmla="*/ 3 w 18"/>
                <a:gd name="T23" fmla="*/ 24 h 24"/>
                <a:gd name="T24" fmla="*/ 8 w 18"/>
                <a:gd name="T25" fmla="*/ 24 h 24"/>
                <a:gd name="T26" fmla="*/ 7 w 18"/>
                <a:gd name="T27" fmla="*/ 14 h 24"/>
                <a:gd name="T28" fmla="*/ 8 w 18"/>
                <a:gd name="T29" fmla="*/ 14 h 24"/>
                <a:gd name="T30" fmla="*/ 12 w 18"/>
                <a:gd name="T31" fmla="*/ 19 h 24"/>
                <a:gd name="T32" fmla="*/ 13 w 18"/>
                <a:gd name="T33" fmla="*/ 23 h 24"/>
                <a:gd name="T34" fmla="*/ 18 w 18"/>
                <a:gd name="T35" fmla="*/ 23 h 24"/>
                <a:gd name="T36" fmla="*/ 17 w 18"/>
                <a:gd name="T37" fmla="*/ 16 h 24"/>
                <a:gd name="T38" fmla="*/ 12 w 18"/>
                <a:gd name="T3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4"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4"/>
                    <a:pt x="11" y="7"/>
                  </a:cubicBezTo>
                  <a:cubicBezTo>
                    <a:pt x="11" y="8"/>
                    <a:pt x="11" y="10"/>
                    <a:pt x="9" y="10"/>
                  </a:cubicBezTo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5" y="11"/>
                    <a:pt x="16" y="9"/>
                    <a:pt x="16" y="6"/>
                  </a:cubicBezTo>
                  <a:cubicBezTo>
                    <a:pt x="15" y="2"/>
                    <a:pt x="13" y="0"/>
                    <a:pt x="9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6"/>
                    <a:pt x="12" y="19"/>
                  </a:cubicBezTo>
                  <a:cubicBezTo>
                    <a:pt x="12" y="20"/>
                    <a:pt x="13" y="22"/>
                    <a:pt x="13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7" y="17"/>
                    <a:pt x="17" y="16"/>
                  </a:cubicBezTo>
                  <a:cubicBezTo>
                    <a:pt x="16" y="12"/>
                    <a:pt x="13" y="12"/>
                    <a:pt x="1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20" name="Freeform 75"/>
            <p:cNvSpPr>
              <a:spLocks/>
            </p:cNvSpPr>
            <p:nvPr userDrawn="1"/>
          </p:nvSpPr>
          <p:spPr bwMode="auto">
            <a:xfrm>
              <a:off x="1539875" y="2766060"/>
              <a:ext cx="21590" cy="57150"/>
            </a:xfrm>
            <a:custGeom>
              <a:avLst/>
              <a:gdLst>
                <a:gd name="T0" fmla="*/ 0 w 34"/>
                <a:gd name="T1" fmla="*/ 4 h 90"/>
                <a:gd name="T2" fmla="*/ 15 w 34"/>
                <a:gd name="T3" fmla="*/ 90 h 90"/>
                <a:gd name="T4" fmla="*/ 34 w 34"/>
                <a:gd name="T5" fmla="*/ 86 h 90"/>
                <a:gd name="T6" fmla="*/ 19 w 34"/>
                <a:gd name="T7" fmla="*/ 0 h 90"/>
                <a:gd name="T8" fmla="*/ 0 w 34"/>
                <a:gd name="T9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0">
                  <a:moveTo>
                    <a:pt x="0" y="4"/>
                  </a:moveTo>
                  <a:lnTo>
                    <a:pt x="15" y="90"/>
                  </a:lnTo>
                  <a:lnTo>
                    <a:pt x="34" y="86"/>
                  </a:lnTo>
                  <a:lnTo>
                    <a:pt x="1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21" name="Freeform 76"/>
            <p:cNvSpPr>
              <a:spLocks/>
            </p:cNvSpPr>
            <p:nvPr userDrawn="1"/>
          </p:nvSpPr>
          <p:spPr bwMode="auto">
            <a:xfrm>
              <a:off x="1583055" y="2753995"/>
              <a:ext cx="42545" cy="62230"/>
            </a:xfrm>
            <a:custGeom>
              <a:avLst/>
              <a:gdLst>
                <a:gd name="T0" fmla="*/ 5 w 18"/>
                <a:gd name="T1" fmla="*/ 8 h 26"/>
                <a:gd name="T2" fmla="*/ 7 w 18"/>
                <a:gd name="T3" fmla="*/ 5 h 26"/>
                <a:gd name="T4" fmla="*/ 15 w 18"/>
                <a:gd name="T5" fmla="*/ 7 h 26"/>
                <a:gd name="T6" fmla="*/ 7 w 18"/>
                <a:gd name="T7" fmla="*/ 1 h 26"/>
                <a:gd name="T8" fmla="*/ 0 w 18"/>
                <a:gd name="T9" fmla="*/ 9 h 26"/>
                <a:gd name="T10" fmla="*/ 12 w 18"/>
                <a:gd name="T11" fmla="*/ 19 h 26"/>
                <a:gd name="T12" fmla="*/ 10 w 18"/>
                <a:gd name="T13" fmla="*/ 22 h 26"/>
                <a:gd name="T14" fmla="*/ 7 w 18"/>
                <a:gd name="T15" fmla="*/ 18 h 26"/>
                <a:gd name="T16" fmla="*/ 2 w 18"/>
                <a:gd name="T17" fmla="*/ 19 h 26"/>
                <a:gd name="T18" fmla="*/ 10 w 18"/>
                <a:gd name="T19" fmla="*/ 25 h 26"/>
                <a:gd name="T20" fmla="*/ 17 w 18"/>
                <a:gd name="T21" fmla="*/ 17 h 26"/>
                <a:gd name="T22" fmla="*/ 5 w 18"/>
                <a:gd name="T2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6">
                  <a:moveTo>
                    <a:pt x="5" y="8"/>
                  </a:moveTo>
                  <a:cubicBezTo>
                    <a:pt x="5" y="6"/>
                    <a:pt x="6" y="5"/>
                    <a:pt x="7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2"/>
                    <a:pt x="11" y="0"/>
                    <a:pt x="7" y="1"/>
                  </a:cubicBezTo>
                  <a:cubicBezTo>
                    <a:pt x="1" y="2"/>
                    <a:pt x="0" y="6"/>
                    <a:pt x="0" y="9"/>
                  </a:cubicBezTo>
                  <a:cubicBezTo>
                    <a:pt x="2" y="16"/>
                    <a:pt x="11" y="14"/>
                    <a:pt x="12" y="19"/>
                  </a:cubicBezTo>
                  <a:cubicBezTo>
                    <a:pt x="12" y="20"/>
                    <a:pt x="12" y="21"/>
                    <a:pt x="10" y="22"/>
                  </a:cubicBezTo>
                  <a:cubicBezTo>
                    <a:pt x="7" y="22"/>
                    <a:pt x="7" y="20"/>
                    <a:pt x="7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3"/>
                    <a:pt x="4" y="26"/>
                    <a:pt x="10" y="25"/>
                  </a:cubicBezTo>
                  <a:cubicBezTo>
                    <a:pt x="14" y="25"/>
                    <a:pt x="18" y="23"/>
                    <a:pt x="17" y="17"/>
                  </a:cubicBezTo>
                  <a:cubicBezTo>
                    <a:pt x="16" y="10"/>
                    <a:pt x="6" y="12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22" name="Freeform 77"/>
            <p:cNvSpPr>
              <a:spLocks/>
            </p:cNvSpPr>
            <p:nvPr userDrawn="1"/>
          </p:nvSpPr>
          <p:spPr bwMode="auto">
            <a:xfrm>
              <a:off x="1640205" y="2741930"/>
              <a:ext cx="40640" cy="59690"/>
            </a:xfrm>
            <a:custGeom>
              <a:avLst/>
              <a:gdLst>
                <a:gd name="T0" fmla="*/ 60 w 64"/>
                <a:gd name="T1" fmla="*/ 0 h 94"/>
                <a:gd name="T2" fmla="*/ 0 w 64"/>
                <a:gd name="T3" fmla="*/ 11 h 94"/>
                <a:gd name="T4" fmla="*/ 4 w 64"/>
                <a:gd name="T5" fmla="*/ 27 h 94"/>
                <a:gd name="T6" fmla="*/ 26 w 64"/>
                <a:gd name="T7" fmla="*/ 23 h 94"/>
                <a:gd name="T8" fmla="*/ 41 w 64"/>
                <a:gd name="T9" fmla="*/ 94 h 94"/>
                <a:gd name="T10" fmla="*/ 60 w 64"/>
                <a:gd name="T11" fmla="*/ 90 h 94"/>
                <a:gd name="T12" fmla="*/ 41 w 64"/>
                <a:gd name="T13" fmla="*/ 19 h 94"/>
                <a:gd name="T14" fmla="*/ 64 w 64"/>
                <a:gd name="T15" fmla="*/ 15 h 94"/>
                <a:gd name="T16" fmla="*/ 60 w 6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4">
                  <a:moveTo>
                    <a:pt x="60" y="0"/>
                  </a:moveTo>
                  <a:lnTo>
                    <a:pt x="0" y="11"/>
                  </a:lnTo>
                  <a:lnTo>
                    <a:pt x="4" y="27"/>
                  </a:lnTo>
                  <a:lnTo>
                    <a:pt x="26" y="23"/>
                  </a:lnTo>
                  <a:lnTo>
                    <a:pt x="41" y="94"/>
                  </a:lnTo>
                  <a:lnTo>
                    <a:pt x="60" y="90"/>
                  </a:lnTo>
                  <a:lnTo>
                    <a:pt x="41" y="19"/>
                  </a:lnTo>
                  <a:lnTo>
                    <a:pt x="64" y="1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23" name="Freeform 78"/>
            <p:cNvSpPr>
              <a:spLocks/>
            </p:cNvSpPr>
            <p:nvPr userDrawn="1"/>
          </p:nvSpPr>
          <p:spPr bwMode="auto">
            <a:xfrm>
              <a:off x="1702435" y="2722880"/>
              <a:ext cx="50165" cy="64770"/>
            </a:xfrm>
            <a:custGeom>
              <a:avLst/>
              <a:gdLst>
                <a:gd name="T0" fmla="*/ 15 w 21"/>
                <a:gd name="T1" fmla="*/ 0 h 27"/>
                <a:gd name="T2" fmla="*/ 10 w 21"/>
                <a:gd name="T3" fmla="*/ 2 h 27"/>
                <a:gd name="T4" fmla="*/ 15 w 21"/>
                <a:gd name="T5" fmla="*/ 17 h 27"/>
                <a:gd name="T6" fmla="*/ 14 w 21"/>
                <a:gd name="T7" fmla="*/ 22 h 27"/>
                <a:gd name="T8" fmla="*/ 10 w 21"/>
                <a:gd name="T9" fmla="*/ 19 h 27"/>
                <a:gd name="T10" fmla="*/ 5 w 21"/>
                <a:gd name="T11" fmla="*/ 4 h 27"/>
                <a:gd name="T12" fmla="*/ 0 w 21"/>
                <a:gd name="T13" fmla="*/ 5 h 27"/>
                <a:gd name="T14" fmla="*/ 5 w 21"/>
                <a:gd name="T15" fmla="*/ 21 h 27"/>
                <a:gd name="T16" fmla="*/ 15 w 21"/>
                <a:gd name="T17" fmla="*/ 25 h 27"/>
                <a:gd name="T18" fmla="*/ 20 w 21"/>
                <a:gd name="T19" fmla="*/ 16 h 27"/>
                <a:gd name="T20" fmla="*/ 15 w 21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7">
                  <a:moveTo>
                    <a:pt x="15" y="0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20"/>
                    <a:pt x="16" y="21"/>
                    <a:pt x="14" y="22"/>
                  </a:cubicBezTo>
                  <a:cubicBezTo>
                    <a:pt x="12" y="23"/>
                    <a:pt x="11" y="22"/>
                    <a:pt x="1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5"/>
                    <a:pt x="10" y="27"/>
                    <a:pt x="15" y="25"/>
                  </a:cubicBezTo>
                  <a:cubicBezTo>
                    <a:pt x="21" y="23"/>
                    <a:pt x="21" y="19"/>
                    <a:pt x="20" y="16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24" name="Freeform 79"/>
            <p:cNvSpPr>
              <a:spLocks/>
            </p:cNvSpPr>
            <p:nvPr userDrawn="1"/>
          </p:nvSpPr>
          <p:spPr bwMode="auto">
            <a:xfrm>
              <a:off x="1771650" y="2706370"/>
              <a:ext cx="47625" cy="62230"/>
            </a:xfrm>
            <a:custGeom>
              <a:avLst/>
              <a:gdLst>
                <a:gd name="T0" fmla="*/ 6 w 20"/>
                <a:gd name="T1" fmla="*/ 7 h 26"/>
                <a:gd name="T2" fmla="*/ 8 w 20"/>
                <a:gd name="T3" fmla="*/ 4 h 26"/>
                <a:gd name="T4" fmla="*/ 11 w 20"/>
                <a:gd name="T5" fmla="*/ 7 h 26"/>
                <a:gd name="T6" fmla="*/ 15 w 20"/>
                <a:gd name="T7" fmla="*/ 6 h 26"/>
                <a:gd name="T8" fmla="*/ 7 w 20"/>
                <a:gd name="T9" fmla="*/ 1 h 26"/>
                <a:gd name="T10" fmla="*/ 1 w 20"/>
                <a:gd name="T11" fmla="*/ 9 h 26"/>
                <a:gd name="T12" fmla="*/ 14 w 20"/>
                <a:gd name="T13" fmla="*/ 18 h 26"/>
                <a:gd name="T14" fmla="*/ 12 w 20"/>
                <a:gd name="T15" fmla="*/ 21 h 26"/>
                <a:gd name="T16" fmla="*/ 8 w 20"/>
                <a:gd name="T17" fmla="*/ 18 h 26"/>
                <a:gd name="T18" fmla="*/ 3 w 20"/>
                <a:gd name="T19" fmla="*/ 19 h 26"/>
                <a:gd name="T20" fmla="*/ 12 w 20"/>
                <a:gd name="T21" fmla="*/ 25 h 26"/>
                <a:gd name="T22" fmla="*/ 18 w 20"/>
                <a:gd name="T23" fmla="*/ 16 h 26"/>
                <a:gd name="T24" fmla="*/ 6 w 20"/>
                <a:gd name="T2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6" y="7"/>
                  </a:moveTo>
                  <a:cubicBezTo>
                    <a:pt x="5" y="6"/>
                    <a:pt x="6" y="5"/>
                    <a:pt x="8" y="4"/>
                  </a:cubicBezTo>
                  <a:cubicBezTo>
                    <a:pt x="10" y="4"/>
                    <a:pt x="10" y="6"/>
                    <a:pt x="11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1"/>
                    <a:pt x="12" y="0"/>
                    <a:pt x="7" y="1"/>
                  </a:cubicBezTo>
                  <a:cubicBezTo>
                    <a:pt x="1" y="2"/>
                    <a:pt x="0" y="6"/>
                    <a:pt x="1" y="9"/>
                  </a:cubicBezTo>
                  <a:cubicBezTo>
                    <a:pt x="3" y="16"/>
                    <a:pt x="13" y="14"/>
                    <a:pt x="14" y="18"/>
                  </a:cubicBezTo>
                  <a:cubicBezTo>
                    <a:pt x="14" y="19"/>
                    <a:pt x="13" y="21"/>
                    <a:pt x="12" y="21"/>
                  </a:cubicBezTo>
                  <a:cubicBezTo>
                    <a:pt x="9" y="22"/>
                    <a:pt x="9" y="20"/>
                    <a:pt x="8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3"/>
                    <a:pt x="6" y="26"/>
                    <a:pt x="12" y="25"/>
                  </a:cubicBezTo>
                  <a:cubicBezTo>
                    <a:pt x="16" y="24"/>
                    <a:pt x="20" y="22"/>
                    <a:pt x="18" y="16"/>
                  </a:cubicBezTo>
                  <a:cubicBezTo>
                    <a:pt x="16" y="9"/>
                    <a:pt x="7" y="12"/>
                    <a:pt x="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21307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53-41FE-4A9A-9FCF-9FADE86441E2}" type="datetimeFigureOut">
              <a:rPr lang="en-AU" smtClean="0"/>
              <a:t>13/2/20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70FE-4379-4034-B5C3-5D86CE5896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92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059" y="1219200"/>
            <a:ext cx="4131791" cy="51604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9200"/>
            <a:ext cx="4162681" cy="51604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53-41FE-4A9A-9FCF-9FADE86441E2}" type="datetimeFigureOut">
              <a:rPr lang="en-AU" smtClean="0"/>
              <a:t>13/2/20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70FE-4379-4034-B5C3-5D86CE5896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7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059" y="1219200"/>
            <a:ext cx="4131791" cy="51604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53-41FE-4A9A-9FCF-9FADE86441E2}" type="datetimeFigureOut">
              <a:rPr lang="en-AU" smtClean="0"/>
              <a:t>13/2/20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70FE-4379-4034-B5C3-5D86CE58966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149" y="1281114"/>
            <a:ext cx="4104000" cy="495035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198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53-41FE-4A9A-9FCF-9FADE86441E2}" type="datetimeFigureOut">
              <a:rPr lang="en-AU" smtClean="0"/>
              <a:t>13/2/20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70FE-4379-4034-B5C3-5D86CE58966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281114"/>
            <a:ext cx="8275949" cy="495035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143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53-41FE-4A9A-9FCF-9FADE86441E2}" type="datetimeFigureOut">
              <a:rPr lang="en-AU" smtClean="0"/>
              <a:t>13/2/20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70FE-4379-4034-B5C3-5D86CE5896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71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53-41FE-4A9A-9FCF-9FADE86441E2}" type="datetimeFigureOut">
              <a:rPr lang="en-AU" smtClean="0"/>
              <a:t>13/2/20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70FE-4379-4034-B5C3-5D86CE5896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76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spect="1"/>
          </p:cNvSpPr>
          <p:nvPr userDrawn="1"/>
        </p:nvSpPr>
        <p:spPr>
          <a:xfrm>
            <a:off x="378" y="283"/>
            <a:ext cx="9144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grpSp>
        <p:nvGrpSpPr>
          <p:cNvPr id="62" name="Group 61"/>
          <p:cNvGrpSpPr>
            <a:grpSpLocks noChangeAspect="1"/>
          </p:cNvGrpSpPr>
          <p:nvPr userDrawn="1"/>
        </p:nvGrpSpPr>
        <p:grpSpPr>
          <a:xfrm>
            <a:off x="1882384" y="330366"/>
            <a:ext cx="1113853" cy="786392"/>
            <a:chOff x="180000" y="180000"/>
            <a:chExt cx="2673350" cy="1889760"/>
          </a:xfrm>
        </p:grpSpPr>
        <p:sp>
          <p:nvSpPr>
            <p:cNvPr id="63" name="Freeform 80"/>
            <p:cNvSpPr>
              <a:spLocks noEditPoints="1"/>
            </p:cNvSpPr>
            <p:nvPr userDrawn="1"/>
          </p:nvSpPr>
          <p:spPr bwMode="auto">
            <a:xfrm>
              <a:off x="2578395" y="1199810"/>
              <a:ext cx="274955" cy="356235"/>
            </a:xfrm>
            <a:custGeom>
              <a:avLst/>
              <a:gdLst>
                <a:gd name="T0" fmla="*/ 87 w 115"/>
                <a:gd name="T1" fmla="*/ 47 h 149"/>
                <a:gd name="T2" fmla="*/ 62 w 115"/>
                <a:gd name="T3" fmla="*/ 23 h 149"/>
                <a:gd name="T4" fmla="*/ 26 w 115"/>
                <a:gd name="T5" fmla="*/ 23 h 149"/>
                <a:gd name="T6" fmla="*/ 26 w 115"/>
                <a:gd name="T7" fmla="*/ 70 h 149"/>
                <a:gd name="T8" fmla="*/ 62 w 115"/>
                <a:gd name="T9" fmla="*/ 70 h 149"/>
                <a:gd name="T10" fmla="*/ 87 w 115"/>
                <a:gd name="T11" fmla="*/ 47 h 149"/>
                <a:gd name="T12" fmla="*/ 85 w 115"/>
                <a:gd name="T13" fmla="*/ 149 h 149"/>
                <a:gd name="T14" fmla="*/ 52 w 115"/>
                <a:gd name="T15" fmla="*/ 93 h 149"/>
                <a:gd name="T16" fmla="*/ 26 w 115"/>
                <a:gd name="T17" fmla="*/ 93 h 149"/>
                <a:gd name="T18" fmla="*/ 26 w 115"/>
                <a:gd name="T19" fmla="*/ 149 h 149"/>
                <a:gd name="T20" fmla="*/ 0 w 115"/>
                <a:gd name="T21" fmla="*/ 149 h 149"/>
                <a:gd name="T22" fmla="*/ 0 w 115"/>
                <a:gd name="T23" fmla="*/ 0 h 149"/>
                <a:gd name="T24" fmla="*/ 65 w 115"/>
                <a:gd name="T25" fmla="*/ 0 h 149"/>
                <a:gd name="T26" fmla="*/ 114 w 115"/>
                <a:gd name="T27" fmla="*/ 47 h 149"/>
                <a:gd name="T28" fmla="*/ 79 w 115"/>
                <a:gd name="T29" fmla="*/ 90 h 149"/>
                <a:gd name="T30" fmla="*/ 115 w 115"/>
                <a:gd name="T31" fmla="*/ 149 h 149"/>
                <a:gd name="T32" fmla="*/ 85 w 115"/>
                <a:gd name="T3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49">
                  <a:moveTo>
                    <a:pt x="87" y="47"/>
                  </a:moveTo>
                  <a:cubicBezTo>
                    <a:pt x="87" y="32"/>
                    <a:pt x="76" y="23"/>
                    <a:pt x="62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76" y="70"/>
                    <a:pt x="87" y="61"/>
                    <a:pt x="87" y="47"/>
                  </a:cubicBezTo>
                  <a:moveTo>
                    <a:pt x="85" y="149"/>
                  </a:moveTo>
                  <a:cubicBezTo>
                    <a:pt x="52" y="93"/>
                    <a:pt x="52" y="93"/>
                    <a:pt x="52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5" y="0"/>
                    <a:pt x="114" y="19"/>
                    <a:pt x="114" y="47"/>
                  </a:cubicBezTo>
                  <a:cubicBezTo>
                    <a:pt x="114" y="73"/>
                    <a:pt x="96" y="88"/>
                    <a:pt x="79" y="90"/>
                  </a:cubicBezTo>
                  <a:cubicBezTo>
                    <a:pt x="115" y="149"/>
                    <a:pt x="115" y="149"/>
                    <a:pt x="115" y="149"/>
                  </a:cubicBezTo>
                  <a:lnTo>
                    <a:pt x="85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64" name="Rectangle 63"/>
            <p:cNvSpPr>
              <a:spLocks noChangeArrowheads="1"/>
            </p:cNvSpPr>
            <p:nvPr userDrawn="1"/>
          </p:nvSpPr>
          <p:spPr bwMode="auto">
            <a:xfrm>
              <a:off x="199050" y="186985"/>
              <a:ext cx="90805" cy="353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65" name="Freeform 82"/>
            <p:cNvSpPr>
              <a:spLocks/>
            </p:cNvSpPr>
            <p:nvPr userDrawn="1"/>
          </p:nvSpPr>
          <p:spPr bwMode="auto">
            <a:xfrm>
              <a:off x="319065" y="186985"/>
              <a:ext cx="384810" cy="353695"/>
            </a:xfrm>
            <a:custGeom>
              <a:avLst/>
              <a:gdLst>
                <a:gd name="T0" fmla="*/ 210 w 606"/>
                <a:gd name="T1" fmla="*/ 557 h 557"/>
                <a:gd name="T2" fmla="*/ 0 w 606"/>
                <a:gd name="T3" fmla="*/ 0 h 557"/>
                <a:gd name="T4" fmla="*/ 165 w 606"/>
                <a:gd name="T5" fmla="*/ 0 h 557"/>
                <a:gd name="T6" fmla="*/ 301 w 606"/>
                <a:gd name="T7" fmla="*/ 403 h 557"/>
                <a:gd name="T8" fmla="*/ 440 w 606"/>
                <a:gd name="T9" fmla="*/ 0 h 557"/>
                <a:gd name="T10" fmla="*/ 606 w 606"/>
                <a:gd name="T11" fmla="*/ 0 h 557"/>
                <a:gd name="T12" fmla="*/ 391 w 606"/>
                <a:gd name="T13" fmla="*/ 557 h 557"/>
                <a:gd name="T14" fmla="*/ 210 w 606"/>
                <a:gd name="T15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6" h="557">
                  <a:moveTo>
                    <a:pt x="210" y="557"/>
                  </a:moveTo>
                  <a:lnTo>
                    <a:pt x="0" y="0"/>
                  </a:lnTo>
                  <a:lnTo>
                    <a:pt x="165" y="0"/>
                  </a:lnTo>
                  <a:lnTo>
                    <a:pt x="301" y="403"/>
                  </a:lnTo>
                  <a:lnTo>
                    <a:pt x="440" y="0"/>
                  </a:lnTo>
                  <a:lnTo>
                    <a:pt x="606" y="0"/>
                  </a:lnTo>
                  <a:lnTo>
                    <a:pt x="391" y="557"/>
                  </a:lnTo>
                  <a:lnTo>
                    <a:pt x="210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66" name="Freeform 83"/>
            <p:cNvSpPr>
              <a:spLocks noEditPoints="1"/>
            </p:cNvSpPr>
            <p:nvPr userDrawn="1"/>
          </p:nvSpPr>
          <p:spPr bwMode="auto">
            <a:xfrm>
              <a:off x="667680" y="186985"/>
              <a:ext cx="385445" cy="353695"/>
            </a:xfrm>
            <a:custGeom>
              <a:avLst/>
              <a:gdLst>
                <a:gd name="T0" fmla="*/ 302 w 607"/>
                <a:gd name="T1" fmla="*/ 143 h 557"/>
                <a:gd name="T2" fmla="*/ 230 w 607"/>
                <a:gd name="T3" fmla="*/ 354 h 557"/>
                <a:gd name="T4" fmla="*/ 373 w 607"/>
                <a:gd name="T5" fmla="*/ 354 h 557"/>
                <a:gd name="T6" fmla="*/ 302 w 607"/>
                <a:gd name="T7" fmla="*/ 143 h 557"/>
                <a:gd name="T8" fmla="*/ 441 w 607"/>
                <a:gd name="T9" fmla="*/ 557 h 557"/>
                <a:gd name="T10" fmla="*/ 415 w 607"/>
                <a:gd name="T11" fmla="*/ 478 h 557"/>
                <a:gd name="T12" fmla="*/ 192 w 607"/>
                <a:gd name="T13" fmla="*/ 478 h 557"/>
                <a:gd name="T14" fmla="*/ 166 w 607"/>
                <a:gd name="T15" fmla="*/ 557 h 557"/>
                <a:gd name="T16" fmla="*/ 0 w 607"/>
                <a:gd name="T17" fmla="*/ 557 h 557"/>
                <a:gd name="T18" fmla="*/ 211 w 607"/>
                <a:gd name="T19" fmla="*/ 0 h 557"/>
                <a:gd name="T20" fmla="*/ 392 w 607"/>
                <a:gd name="T21" fmla="*/ 0 h 557"/>
                <a:gd name="T22" fmla="*/ 607 w 607"/>
                <a:gd name="T23" fmla="*/ 557 h 557"/>
                <a:gd name="T24" fmla="*/ 441 w 607"/>
                <a:gd name="T25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557">
                  <a:moveTo>
                    <a:pt x="302" y="143"/>
                  </a:moveTo>
                  <a:lnTo>
                    <a:pt x="230" y="354"/>
                  </a:lnTo>
                  <a:lnTo>
                    <a:pt x="373" y="354"/>
                  </a:lnTo>
                  <a:lnTo>
                    <a:pt x="302" y="143"/>
                  </a:lnTo>
                  <a:close/>
                  <a:moveTo>
                    <a:pt x="441" y="557"/>
                  </a:moveTo>
                  <a:lnTo>
                    <a:pt x="415" y="478"/>
                  </a:lnTo>
                  <a:lnTo>
                    <a:pt x="192" y="478"/>
                  </a:lnTo>
                  <a:lnTo>
                    <a:pt x="166" y="557"/>
                  </a:lnTo>
                  <a:lnTo>
                    <a:pt x="0" y="557"/>
                  </a:lnTo>
                  <a:lnTo>
                    <a:pt x="211" y="0"/>
                  </a:lnTo>
                  <a:lnTo>
                    <a:pt x="392" y="0"/>
                  </a:lnTo>
                  <a:lnTo>
                    <a:pt x="607" y="557"/>
                  </a:lnTo>
                  <a:lnTo>
                    <a:pt x="44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67" name="Freeform 84"/>
            <p:cNvSpPr>
              <a:spLocks/>
            </p:cNvSpPr>
            <p:nvPr userDrawn="1"/>
          </p:nvSpPr>
          <p:spPr bwMode="auto">
            <a:xfrm>
              <a:off x="1081701" y="186984"/>
              <a:ext cx="332106" cy="353696"/>
            </a:xfrm>
            <a:custGeom>
              <a:avLst/>
              <a:gdLst>
                <a:gd name="T0" fmla="*/ 384 w 523"/>
                <a:gd name="T1" fmla="*/ 557 h 557"/>
                <a:gd name="T2" fmla="*/ 147 w 523"/>
                <a:gd name="T3" fmla="*/ 234 h 557"/>
                <a:gd name="T4" fmla="*/ 147 w 523"/>
                <a:gd name="T5" fmla="*/ 557 h 557"/>
                <a:gd name="T6" fmla="*/ 0 w 523"/>
                <a:gd name="T7" fmla="*/ 557 h 557"/>
                <a:gd name="T8" fmla="*/ 0 w 523"/>
                <a:gd name="T9" fmla="*/ 0 h 557"/>
                <a:gd name="T10" fmla="*/ 150 w 523"/>
                <a:gd name="T11" fmla="*/ 0 h 557"/>
                <a:gd name="T12" fmla="*/ 376 w 523"/>
                <a:gd name="T13" fmla="*/ 305 h 557"/>
                <a:gd name="T14" fmla="*/ 376 w 523"/>
                <a:gd name="T15" fmla="*/ 0 h 557"/>
                <a:gd name="T16" fmla="*/ 523 w 523"/>
                <a:gd name="T17" fmla="*/ 0 h 557"/>
                <a:gd name="T18" fmla="*/ 523 w 523"/>
                <a:gd name="T19" fmla="*/ 557 h 557"/>
                <a:gd name="T20" fmla="*/ 384 w 523"/>
                <a:gd name="T21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3" h="557">
                  <a:moveTo>
                    <a:pt x="384" y="557"/>
                  </a:moveTo>
                  <a:lnTo>
                    <a:pt x="147" y="234"/>
                  </a:lnTo>
                  <a:lnTo>
                    <a:pt x="147" y="557"/>
                  </a:lnTo>
                  <a:lnTo>
                    <a:pt x="0" y="5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376" y="305"/>
                  </a:lnTo>
                  <a:lnTo>
                    <a:pt x="376" y="0"/>
                  </a:lnTo>
                  <a:lnTo>
                    <a:pt x="523" y="0"/>
                  </a:lnTo>
                  <a:lnTo>
                    <a:pt x="523" y="557"/>
                  </a:lnTo>
                  <a:lnTo>
                    <a:pt x="384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68" name="Freeform 85"/>
            <p:cNvSpPr>
              <a:spLocks/>
            </p:cNvSpPr>
            <p:nvPr userDrawn="1"/>
          </p:nvSpPr>
          <p:spPr bwMode="auto">
            <a:xfrm>
              <a:off x="1483020" y="186985"/>
              <a:ext cx="330200" cy="353695"/>
            </a:xfrm>
            <a:custGeom>
              <a:avLst/>
              <a:gdLst>
                <a:gd name="T0" fmla="*/ 377 w 520"/>
                <a:gd name="T1" fmla="*/ 557 h 557"/>
                <a:gd name="T2" fmla="*/ 377 w 520"/>
                <a:gd name="T3" fmla="*/ 335 h 557"/>
                <a:gd name="T4" fmla="*/ 143 w 520"/>
                <a:gd name="T5" fmla="*/ 335 h 557"/>
                <a:gd name="T6" fmla="*/ 143 w 520"/>
                <a:gd name="T7" fmla="*/ 557 h 557"/>
                <a:gd name="T8" fmla="*/ 0 w 520"/>
                <a:gd name="T9" fmla="*/ 557 h 557"/>
                <a:gd name="T10" fmla="*/ 0 w 520"/>
                <a:gd name="T11" fmla="*/ 0 h 557"/>
                <a:gd name="T12" fmla="*/ 143 w 520"/>
                <a:gd name="T13" fmla="*/ 0 h 557"/>
                <a:gd name="T14" fmla="*/ 143 w 520"/>
                <a:gd name="T15" fmla="*/ 207 h 557"/>
                <a:gd name="T16" fmla="*/ 377 w 520"/>
                <a:gd name="T17" fmla="*/ 207 h 557"/>
                <a:gd name="T18" fmla="*/ 377 w 520"/>
                <a:gd name="T19" fmla="*/ 0 h 557"/>
                <a:gd name="T20" fmla="*/ 520 w 520"/>
                <a:gd name="T21" fmla="*/ 0 h 557"/>
                <a:gd name="T22" fmla="*/ 520 w 520"/>
                <a:gd name="T23" fmla="*/ 557 h 557"/>
                <a:gd name="T24" fmla="*/ 377 w 520"/>
                <a:gd name="T25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0" h="557">
                  <a:moveTo>
                    <a:pt x="377" y="557"/>
                  </a:moveTo>
                  <a:lnTo>
                    <a:pt x="377" y="335"/>
                  </a:lnTo>
                  <a:lnTo>
                    <a:pt x="143" y="335"/>
                  </a:lnTo>
                  <a:lnTo>
                    <a:pt x="143" y="557"/>
                  </a:lnTo>
                  <a:lnTo>
                    <a:pt x="0" y="557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07"/>
                  </a:lnTo>
                  <a:lnTo>
                    <a:pt x="377" y="207"/>
                  </a:lnTo>
                  <a:lnTo>
                    <a:pt x="377" y="0"/>
                  </a:lnTo>
                  <a:lnTo>
                    <a:pt x="520" y="0"/>
                  </a:lnTo>
                  <a:lnTo>
                    <a:pt x="520" y="557"/>
                  </a:lnTo>
                  <a:lnTo>
                    <a:pt x="377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69" name="Freeform 86"/>
            <p:cNvSpPr>
              <a:spLocks noEditPoints="1"/>
            </p:cNvSpPr>
            <p:nvPr userDrawn="1"/>
          </p:nvSpPr>
          <p:spPr bwMode="auto">
            <a:xfrm>
              <a:off x="1865925" y="180000"/>
              <a:ext cx="377825" cy="367665"/>
            </a:xfrm>
            <a:custGeom>
              <a:avLst/>
              <a:gdLst>
                <a:gd name="T0" fmla="*/ 119 w 158"/>
                <a:gd name="T1" fmla="*/ 77 h 154"/>
                <a:gd name="T2" fmla="*/ 79 w 158"/>
                <a:gd name="T3" fmla="*/ 34 h 154"/>
                <a:gd name="T4" fmla="*/ 39 w 158"/>
                <a:gd name="T5" fmla="*/ 77 h 154"/>
                <a:gd name="T6" fmla="*/ 79 w 158"/>
                <a:gd name="T7" fmla="*/ 120 h 154"/>
                <a:gd name="T8" fmla="*/ 119 w 158"/>
                <a:gd name="T9" fmla="*/ 77 h 154"/>
                <a:gd name="T10" fmla="*/ 0 w 158"/>
                <a:gd name="T11" fmla="*/ 77 h 154"/>
                <a:gd name="T12" fmla="*/ 79 w 158"/>
                <a:gd name="T13" fmla="*/ 0 h 154"/>
                <a:gd name="T14" fmla="*/ 158 w 158"/>
                <a:gd name="T15" fmla="*/ 77 h 154"/>
                <a:gd name="T16" fmla="*/ 79 w 158"/>
                <a:gd name="T17" fmla="*/ 154 h 154"/>
                <a:gd name="T18" fmla="*/ 0 w 158"/>
                <a:gd name="T1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54">
                  <a:moveTo>
                    <a:pt x="119" y="77"/>
                  </a:moveTo>
                  <a:cubicBezTo>
                    <a:pt x="119" y="53"/>
                    <a:pt x="104" y="34"/>
                    <a:pt x="79" y="34"/>
                  </a:cubicBezTo>
                  <a:cubicBezTo>
                    <a:pt x="54" y="34"/>
                    <a:pt x="39" y="53"/>
                    <a:pt x="39" y="77"/>
                  </a:cubicBezTo>
                  <a:cubicBezTo>
                    <a:pt x="39" y="101"/>
                    <a:pt x="54" y="120"/>
                    <a:pt x="79" y="120"/>
                  </a:cubicBezTo>
                  <a:cubicBezTo>
                    <a:pt x="104" y="120"/>
                    <a:pt x="119" y="101"/>
                    <a:pt x="119" y="77"/>
                  </a:cubicBezTo>
                  <a:moveTo>
                    <a:pt x="0" y="77"/>
                  </a:moveTo>
                  <a:cubicBezTo>
                    <a:pt x="0" y="32"/>
                    <a:pt x="34" y="0"/>
                    <a:pt x="79" y="0"/>
                  </a:cubicBezTo>
                  <a:cubicBezTo>
                    <a:pt x="125" y="0"/>
                    <a:pt x="158" y="32"/>
                    <a:pt x="158" y="77"/>
                  </a:cubicBezTo>
                  <a:cubicBezTo>
                    <a:pt x="158" y="122"/>
                    <a:pt x="125" y="154"/>
                    <a:pt x="79" y="154"/>
                  </a:cubicBezTo>
                  <a:cubicBezTo>
                    <a:pt x="34" y="154"/>
                    <a:pt x="0" y="122"/>
                    <a:pt x="0" y="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0" name="Freeform 87"/>
            <p:cNvSpPr>
              <a:spLocks/>
            </p:cNvSpPr>
            <p:nvPr userDrawn="1"/>
          </p:nvSpPr>
          <p:spPr bwMode="auto">
            <a:xfrm>
              <a:off x="2296455" y="186985"/>
              <a:ext cx="260350" cy="353695"/>
            </a:xfrm>
            <a:custGeom>
              <a:avLst/>
              <a:gdLst>
                <a:gd name="T0" fmla="*/ 0 w 410"/>
                <a:gd name="T1" fmla="*/ 557 h 557"/>
                <a:gd name="T2" fmla="*/ 0 w 410"/>
                <a:gd name="T3" fmla="*/ 0 h 557"/>
                <a:gd name="T4" fmla="*/ 410 w 410"/>
                <a:gd name="T5" fmla="*/ 0 h 557"/>
                <a:gd name="T6" fmla="*/ 410 w 410"/>
                <a:gd name="T7" fmla="*/ 125 h 557"/>
                <a:gd name="T8" fmla="*/ 143 w 410"/>
                <a:gd name="T9" fmla="*/ 125 h 557"/>
                <a:gd name="T10" fmla="*/ 143 w 410"/>
                <a:gd name="T11" fmla="*/ 211 h 557"/>
                <a:gd name="T12" fmla="*/ 403 w 410"/>
                <a:gd name="T13" fmla="*/ 211 h 557"/>
                <a:gd name="T14" fmla="*/ 403 w 410"/>
                <a:gd name="T15" fmla="*/ 339 h 557"/>
                <a:gd name="T16" fmla="*/ 143 w 410"/>
                <a:gd name="T17" fmla="*/ 339 h 557"/>
                <a:gd name="T18" fmla="*/ 143 w 410"/>
                <a:gd name="T19" fmla="*/ 433 h 557"/>
                <a:gd name="T20" fmla="*/ 410 w 410"/>
                <a:gd name="T21" fmla="*/ 433 h 557"/>
                <a:gd name="T22" fmla="*/ 410 w 410"/>
                <a:gd name="T23" fmla="*/ 557 h 557"/>
                <a:gd name="T24" fmla="*/ 0 w 410"/>
                <a:gd name="T25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" h="557">
                  <a:moveTo>
                    <a:pt x="0" y="557"/>
                  </a:moveTo>
                  <a:lnTo>
                    <a:pt x="0" y="0"/>
                  </a:lnTo>
                  <a:lnTo>
                    <a:pt x="410" y="0"/>
                  </a:lnTo>
                  <a:lnTo>
                    <a:pt x="410" y="125"/>
                  </a:lnTo>
                  <a:lnTo>
                    <a:pt x="143" y="125"/>
                  </a:lnTo>
                  <a:lnTo>
                    <a:pt x="143" y="211"/>
                  </a:lnTo>
                  <a:lnTo>
                    <a:pt x="403" y="211"/>
                  </a:lnTo>
                  <a:lnTo>
                    <a:pt x="403" y="339"/>
                  </a:lnTo>
                  <a:lnTo>
                    <a:pt x="143" y="339"/>
                  </a:lnTo>
                  <a:lnTo>
                    <a:pt x="143" y="433"/>
                  </a:lnTo>
                  <a:lnTo>
                    <a:pt x="410" y="433"/>
                  </a:lnTo>
                  <a:lnTo>
                    <a:pt x="410" y="557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1" name="Freeform 88"/>
            <p:cNvSpPr>
              <a:spLocks/>
            </p:cNvSpPr>
            <p:nvPr userDrawn="1"/>
          </p:nvSpPr>
          <p:spPr bwMode="auto">
            <a:xfrm>
              <a:off x="180000" y="686730"/>
              <a:ext cx="349250" cy="367665"/>
            </a:xfrm>
            <a:custGeom>
              <a:avLst/>
              <a:gdLst>
                <a:gd name="T0" fmla="*/ 0 w 146"/>
                <a:gd name="T1" fmla="*/ 77 h 154"/>
                <a:gd name="T2" fmla="*/ 80 w 146"/>
                <a:gd name="T3" fmla="*/ 0 h 154"/>
                <a:gd name="T4" fmla="*/ 144 w 146"/>
                <a:gd name="T5" fmla="*/ 37 h 154"/>
                <a:gd name="T6" fmla="*/ 112 w 146"/>
                <a:gd name="T7" fmla="*/ 53 h 154"/>
                <a:gd name="T8" fmla="*/ 80 w 146"/>
                <a:gd name="T9" fmla="*/ 34 h 154"/>
                <a:gd name="T10" fmla="*/ 39 w 146"/>
                <a:gd name="T11" fmla="*/ 77 h 154"/>
                <a:gd name="T12" fmla="*/ 80 w 146"/>
                <a:gd name="T13" fmla="*/ 120 h 154"/>
                <a:gd name="T14" fmla="*/ 108 w 146"/>
                <a:gd name="T15" fmla="*/ 111 h 154"/>
                <a:gd name="T16" fmla="*/ 108 w 146"/>
                <a:gd name="T17" fmla="*/ 100 h 154"/>
                <a:gd name="T18" fmla="*/ 74 w 146"/>
                <a:gd name="T19" fmla="*/ 100 h 154"/>
                <a:gd name="T20" fmla="*/ 74 w 146"/>
                <a:gd name="T21" fmla="*/ 66 h 154"/>
                <a:gd name="T22" fmla="*/ 146 w 146"/>
                <a:gd name="T23" fmla="*/ 66 h 154"/>
                <a:gd name="T24" fmla="*/ 146 w 146"/>
                <a:gd name="T25" fmla="*/ 125 h 154"/>
                <a:gd name="T26" fmla="*/ 80 w 146"/>
                <a:gd name="T27" fmla="*/ 154 h 154"/>
                <a:gd name="T28" fmla="*/ 0 w 146"/>
                <a:gd name="T2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54">
                  <a:moveTo>
                    <a:pt x="0" y="77"/>
                  </a:moveTo>
                  <a:cubicBezTo>
                    <a:pt x="0" y="30"/>
                    <a:pt x="36" y="0"/>
                    <a:pt x="80" y="0"/>
                  </a:cubicBezTo>
                  <a:cubicBezTo>
                    <a:pt x="114" y="0"/>
                    <a:pt x="134" y="18"/>
                    <a:pt x="144" y="37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06" y="43"/>
                    <a:pt x="95" y="34"/>
                    <a:pt x="80" y="34"/>
                  </a:cubicBezTo>
                  <a:cubicBezTo>
                    <a:pt x="56" y="34"/>
                    <a:pt x="39" y="53"/>
                    <a:pt x="39" y="77"/>
                  </a:cubicBezTo>
                  <a:cubicBezTo>
                    <a:pt x="39" y="102"/>
                    <a:pt x="56" y="120"/>
                    <a:pt x="80" y="120"/>
                  </a:cubicBezTo>
                  <a:cubicBezTo>
                    <a:pt x="91" y="120"/>
                    <a:pt x="102" y="116"/>
                    <a:pt x="108" y="11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30" y="143"/>
                    <a:pt x="108" y="154"/>
                    <a:pt x="80" y="154"/>
                  </a:cubicBezTo>
                  <a:cubicBezTo>
                    <a:pt x="36" y="154"/>
                    <a:pt x="0" y="125"/>
                    <a:pt x="0" y="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2" name="Rectangle 71"/>
            <p:cNvSpPr>
              <a:spLocks noChangeArrowheads="1"/>
            </p:cNvSpPr>
            <p:nvPr userDrawn="1"/>
          </p:nvSpPr>
          <p:spPr bwMode="auto">
            <a:xfrm>
              <a:off x="591480" y="693715"/>
              <a:ext cx="90805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3" name="Freeform 90"/>
            <p:cNvSpPr>
              <a:spLocks noEditPoints="1"/>
            </p:cNvSpPr>
            <p:nvPr userDrawn="1"/>
          </p:nvSpPr>
          <p:spPr bwMode="auto">
            <a:xfrm>
              <a:off x="751500" y="693715"/>
              <a:ext cx="303530" cy="355600"/>
            </a:xfrm>
            <a:custGeom>
              <a:avLst/>
              <a:gdLst>
                <a:gd name="T0" fmla="*/ 87 w 127"/>
                <a:gd name="T1" fmla="*/ 49 h 149"/>
                <a:gd name="T2" fmla="*/ 69 w 127"/>
                <a:gd name="T3" fmla="*/ 33 h 149"/>
                <a:gd name="T4" fmla="*/ 39 w 127"/>
                <a:gd name="T5" fmla="*/ 33 h 149"/>
                <a:gd name="T6" fmla="*/ 39 w 127"/>
                <a:gd name="T7" fmla="*/ 65 h 149"/>
                <a:gd name="T8" fmla="*/ 69 w 127"/>
                <a:gd name="T9" fmla="*/ 65 h 149"/>
                <a:gd name="T10" fmla="*/ 87 w 127"/>
                <a:gd name="T11" fmla="*/ 49 h 149"/>
                <a:gd name="T12" fmla="*/ 83 w 127"/>
                <a:gd name="T13" fmla="*/ 149 h 149"/>
                <a:gd name="T14" fmla="*/ 58 w 127"/>
                <a:gd name="T15" fmla="*/ 99 h 149"/>
                <a:gd name="T16" fmla="*/ 39 w 127"/>
                <a:gd name="T17" fmla="*/ 99 h 149"/>
                <a:gd name="T18" fmla="*/ 39 w 127"/>
                <a:gd name="T19" fmla="*/ 149 h 149"/>
                <a:gd name="T20" fmla="*/ 0 w 127"/>
                <a:gd name="T21" fmla="*/ 149 h 149"/>
                <a:gd name="T22" fmla="*/ 0 w 127"/>
                <a:gd name="T23" fmla="*/ 0 h 149"/>
                <a:gd name="T24" fmla="*/ 75 w 127"/>
                <a:gd name="T25" fmla="*/ 0 h 149"/>
                <a:gd name="T26" fmla="*/ 126 w 127"/>
                <a:gd name="T27" fmla="*/ 49 h 149"/>
                <a:gd name="T28" fmla="*/ 97 w 127"/>
                <a:gd name="T29" fmla="*/ 94 h 149"/>
                <a:gd name="T30" fmla="*/ 127 w 127"/>
                <a:gd name="T31" fmla="*/ 149 h 149"/>
                <a:gd name="T32" fmla="*/ 83 w 127"/>
                <a:gd name="T3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49">
                  <a:moveTo>
                    <a:pt x="87" y="49"/>
                  </a:moveTo>
                  <a:cubicBezTo>
                    <a:pt x="87" y="39"/>
                    <a:pt x="79" y="33"/>
                    <a:pt x="6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9" y="65"/>
                    <a:pt x="87" y="60"/>
                    <a:pt x="87" y="49"/>
                  </a:cubicBezTo>
                  <a:moveTo>
                    <a:pt x="83" y="149"/>
                  </a:moveTo>
                  <a:cubicBezTo>
                    <a:pt x="58" y="99"/>
                    <a:pt x="58" y="99"/>
                    <a:pt x="58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08" y="0"/>
                    <a:pt x="126" y="22"/>
                    <a:pt x="126" y="49"/>
                  </a:cubicBezTo>
                  <a:cubicBezTo>
                    <a:pt x="126" y="75"/>
                    <a:pt x="111" y="89"/>
                    <a:pt x="97" y="94"/>
                  </a:cubicBezTo>
                  <a:cubicBezTo>
                    <a:pt x="127" y="149"/>
                    <a:pt x="127" y="149"/>
                    <a:pt x="127" y="149"/>
                  </a:cubicBezTo>
                  <a:lnTo>
                    <a:pt x="83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4" name="Freeform 91"/>
            <p:cNvSpPr>
              <a:spLocks/>
            </p:cNvSpPr>
            <p:nvPr userDrawn="1"/>
          </p:nvSpPr>
          <p:spPr bwMode="auto">
            <a:xfrm>
              <a:off x="1107735" y="693715"/>
              <a:ext cx="234315" cy="355600"/>
            </a:xfrm>
            <a:custGeom>
              <a:avLst/>
              <a:gdLst>
                <a:gd name="T0" fmla="*/ 0 w 369"/>
                <a:gd name="T1" fmla="*/ 560 h 560"/>
                <a:gd name="T2" fmla="*/ 0 w 369"/>
                <a:gd name="T3" fmla="*/ 0 h 560"/>
                <a:gd name="T4" fmla="*/ 147 w 369"/>
                <a:gd name="T5" fmla="*/ 0 h 560"/>
                <a:gd name="T6" fmla="*/ 147 w 369"/>
                <a:gd name="T7" fmla="*/ 433 h 560"/>
                <a:gd name="T8" fmla="*/ 369 w 369"/>
                <a:gd name="T9" fmla="*/ 433 h 560"/>
                <a:gd name="T10" fmla="*/ 369 w 369"/>
                <a:gd name="T11" fmla="*/ 560 h 560"/>
                <a:gd name="T12" fmla="*/ 0 w 369"/>
                <a:gd name="T13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560">
                  <a:moveTo>
                    <a:pt x="0" y="560"/>
                  </a:moveTo>
                  <a:lnTo>
                    <a:pt x="0" y="0"/>
                  </a:lnTo>
                  <a:lnTo>
                    <a:pt x="147" y="0"/>
                  </a:lnTo>
                  <a:lnTo>
                    <a:pt x="147" y="433"/>
                  </a:lnTo>
                  <a:lnTo>
                    <a:pt x="369" y="433"/>
                  </a:lnTo>
                  <a:lnTo>
                    <a:pt x="369" y="56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5" name="Freeform 92"/>
            <p:cNvSpPr>
              <a:spLocks/>
            </p:cNvSpPr>
            <p:nvPr userDrawn="1"/>
          </p:nvSpPr>
          <p:spPr bwMode="auto">
            <a:xfrm>
              <a:off x="1370625" y="688635"/>
              <a:ext cx="306070" cy="365760"/>
            </a:xfrm>
            <a:custGeom>
              <a:avLst/>
              <a:gdLst>
                <a:gd name="T0" fmla="*/ 0 w 128"/>
                <a:gd name="T1" fmla="*/ 130 h 153"/>
                <a:gd name="T2" fmla="*/ 21 w 128"/>
                <a:gd name="T3" fmla="*/ 101 h 153"/>
                <a:gd name="T4" fmla="*/ 68 w 128"/>
                <a:gd name="T5" fmla="*/ 120 h 153"/>
                <a:gd name="T6" fmla="*/ 89 w 128"/>
                <a:gd name="T7" fmla="*/ 108 h 153"/>
                <a:gd name="T8" fmla="*/ 5 w 128"/>
                <a:gd name="T9" fmla="*/ 47 h 153"/>
                <a:gd name="T10" fmla="*/ 64 w 128"/>
                <a:gd name="T11" fmla="*/ 0 h 153"/>
                <a:gd name="T12" fmla="*/ 125 w 128"/>
                <a:gd name="T13" fmla="*/ 20 h 153"/>
                <a:gd name="T14" fmla="*/ 104 w 128"/>
                <a:gd name="T15" fmla="*/ 48 h 153"/>
                <a:gd name="T16" fmla="*/ 60 w 128"/>
                <a:gd name="T17" fmla="*/ 32 h 153"/>
                <a:gd name="T18" fmla="*/ 44 w 128"/>
                <a:gd name="T19" fmla="*/ 43 h 153"/>
                <a:gd name="T20" fmla="*/ 128 w 128"/>
                <a:gd name="T21" fmla="*/ 104 h 153"/>
                <a:gd name="T22" fmla="*/ 66 w 128"/>
                <a:gd name="T23" fmla="*/ 153 h 153"/>
                <a:gd name="T24" fmla="*/ 0 w 128"/>
                <a:gd name="T25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53">
                  <a:moveTo>
                    <a:pt x="0" y="130"/>
                  </a:moveTo>
                  <a:cubicBezTo>
                    <a:pt x="21" y="101"/>
                    <a:pt x="21" y="101"/>
                    <a:pt x="21" y="101"/>
                  </a:cubicBezTo>
                  <a:cubicBezTo>
                    <a:pt x="31" y="112"/>
                    <a:pt x="48" y="120"/>
                    <a:pt x="68" y="120"/>
                  </a:cubicBezTo>
                  <a:cubicBezTo>
                    <a:pt x="81" y="120"/>
                    <a:pt x="89" y="115"/>
                    <a:pt x="89" y="108"/>
                  </a:cubicBezTo>
                  <a:cubicBezTo>
                    <a:pt x="89" y="88"/>
                    <a:pt x="5" y="104"/>
                    <a:pt x="5" y="47"/>
                  </a:cubicBezTo>
                  <a:cubicBezTo>
                    <a:pt x="5" y="22"/>
                    <a:pt x="26" y="0"/>
                    <a:pt x="64" y="0"/>
                  </a:cubicBezTo>
                  <a:cubicBezTo>
                    <a:pt x="88" y="0"/>
                    <a:pt x="109" y="7"/>
                    <a:pt x="125" y="20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91" y="38"/>
                    <a:pt x="75" y="32"/>
                    <a:pt x="60" y="32"/>
                  </a:cubicBezTo>
                  <a:cubicBezTo>
                    <a:pt x="49" y="32"/>
                    <a:pt x="44" y="37"/>
                    <a:pt x="44" y="43"/>
                  </a:cubicBezTo>
                  <a:cubicBezTo>
                    <a:pt x="44" y="62"/>
                    <a:pt x="128" y="48"/>
                    <a:pt x="128" y="104"/>
                  </a:cubicBezTo>
                  <a:cubicBezTo>
                    <a:pt x="128" y="133"/>
                    <a:pt x="106" y="153"/>
                    <a:pt x="66" y="153"/>
                  </a:cubicBezTo>
                  <a:cubicBezTo>
                    <a:pt x="36" y="153"/>
                    <a:pt x="15" y="144"/>
                    <a:pt x="0" y="1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6" name="Freeform 93"/>
            <p:cNvSpPr>
              <a:spLocks/>
            </p:cNvSpPr>
            <p:nvPr userDrawn="1"/>
          </p:nvSpPr>
          <p:spPr bwMode="auto">
            <a:xfrm>
              <a:off x="1707810" y="688635"/>
              <a:ext cx="102870" cy="169545"/>
            </a:xfrm>
            <a:custGeom>
              <a:avLst/>
              <a:gdLst>
                <a:gd name="T0" fmla="*/ 18 w 43"/>
                <a:gd name="T1" fmla="*/ 71 h 71"/>
                <a:gd name="T2" fmla="*/ 3 w 43"/>
                <a:gd name="T3" fmla="*/ 59 h 71"/>
                <a:gd name="T4" fmla="*/ 22 w 43"/>
                <a:gd name="T5" fmla="*/ 38 h 71"/>
                <a:gd name="T6" fmla="*/ 17 w 43"/>
                <a:gd name="T7" fmla="*/ 39 h 71"/>
                <a:gd name="T8" fmla="*/ 0 w 43"/>
                <a:gd name="T9" fmla="*/ 20 h 71"/>
                <a:gd name="T10" fmla="*/ 20 w 43"/>
                <a:gd name="T11" fmla="*/ 0 h 71"/>
                <a:gd name="T12" fmla="*/ 43 w 43"/>
                <a:gd name="T13" fmla="*/ 26 h 71"/>
                <a:gd name="T14" fmla="*/ 18 w 43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71">
                  <a:moveTo>
                    <a:pt x="18" y="71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10" y="56"/>
                    <a:pt x="20" y="46"/>
                    <a:pt x="22" y="38"/>
                  </a:cubicBezTo>
                  <a:cubicBezTo>
                    <a:pt x="21" y="38"/>
                    <a:pt x="19" y="39"/>
                    <a:pt x="17" y="39"/>
                  </a:cubicBezTo>
                  <a:cubicBezTo>
                    <a:pt x="8" y="39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3" y="9"/>
                    <a:pt x="43" y="26"/>
                  </a:cubicBezTo>
                  <a:cubicBezTo>
                    <a:pt x="43" y="44"/>
                    <a:pt x="33" y="60"/>
                    <a:pt x="18" y="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7" name="Freeform 94"/>
            <p:cNvSpPr>
              <a:spLocks/>
            </p:cNvSpPr>
            <p:nvPr userDrawn="1"/>
          </p:nvSpPr>
          <p:spPr bwMode="auto">
            <a:xfrm>
              <a:off x="186985" y="1195365"/>
              <a:ext cx="335280" cy="367665"/>
            </a:xfrm>
            <a:custGeom>
              <a:avLst/>
              <a:gdLst>
                <a:gd name="T0" fmla="*/ 0 w 140"/>
                <a:gd name="T1" fmla="*/ 77 h 154"/>
                <a:gd name="T2" fmla="*/ 78 w 140"/>
                <a:gd name="T3" fmla="*/ 0 h 154"/>
                <a:gd name="T4" fmla="*/ 138 w 140"/>
                <a:gd name="T5" fmla="*/ 31 h 154"/>
                <a:gd name="T6" fmla="*/ 117 w 140"/>
                <a:gd name="T7" fmla="*/ 43 h 154"/>
                <a:gd name="T8" fmla="*/ 78 w 140"/>
                <a:gd name="T9" fmla="*/ 23 h 154"/>
                <a:gd name="T10" fmla="*/ 27 w 140"/>
                <a:gd name="T11" fmla="*/ 77 h 154"/>
                <a:gd name="T12" fmla="*/ 78 w 140"/>
                <a:gd name="T13" fmla="*/ 131 h 154"/>
                <a:gd name="T14" fmla="*/ 113 w 140"/>
                <a:gd name="T15" fmla="*/ 117 h 154"/>
                <a:gd name="T16" fmla="*/ 113 w 140"/>
                <a:gd name="T17" fmla="*/ 94 h 154"/>
                <a:gd name="T18" fmla="*/ 69 w 140"/>
                <a:gd name="T19" fmla="*/ 94 h 154"/>
                <a:gd name="T20" fmla="*/ 69 w 140"/>
                <a:gd name="T21" fmla="*/ 71 h 154"/>
                <a:gd name="T22" fmla="*/ 140 w 140"/>
                <a:gd name="T23" fmla="*/ 71 h 154"/>
                <a:gd name="T24" fmla="*/ 140 w 140"/>
                <a:gd name="T25" fmla="*/ 127 h 154"/>
                <a:gd name="T26" fmla="*/ 78 w 140"/>
                <a:gd name="T27" fmla="*/ 154 h 154"/>
                <a:gd name="T28" fmla="*/ 0 w 140"/>
                <a:gd name="T2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54">
                  <a:moveTo>
                    <a:pt x="0" y="77"/>
                  </a:moveTo>
                  <a:cubicBezTo>
                    <a:pt x="0" y="30"/>
                    <a:pt x="35" y="0"/>
                    <a:pt x="78" y="0"/>
                  </a:cubicBezTo>
                  <a:cubicBezTo>
                    <a:pt x="107" y="0"/>
                    <a:pt x="126" y="14"/>
                    <a:pt x="138" y="31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2"/>
                    <a:pt x="95" y="23"/>
                    <a:pt x="78" y="23"/>
                  </a:cubicBezTo>
                  <a:cubicBezTo>
                    <a:pt x="49" y="23"/>
                    <a:pt x="27" y="45"/>
                    <a:pt x="27" y="77"/>
                  </a:cubicBezTo>
                  <a:cubicBezTo>
                    <a:pt x="27" y="108"/>
                    <a:pt x="49" y="131"/>
                    <a:pt x="78" y="131"/>
                  </a:cubicBezTo>
                  <a:cubicBezTo>
                    <a:pt x="93" y="131"/>
                    <a:pt x="107" y="123"/>
                    <a:pt x="113" y="117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25" y="143"/>
                    <a:pt x="104" y="154"/>
                    <a:pt x="78" y="154"/>
                  </a:cubicBezTo>
                  <a:cubicBezTo>
                    <a:pt x="35" y="154"/>
                    <a:pt x="0" y="123"/>
                    <a:pt x="0" y="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8" name="Freeform 95"/>
            <p:cNvSpPr>
              <a:spLocks noEditPoints="1"/>
            </p:cNvSpPr>
            <p:nvPr userDrawn="1"/>
          </p:nvSpPr>
          <p:spPr bwMode="auto">
            <a:xfrm>
              <a:off x="595925" y="1199810"/>
              <a:ext cx="274955" cy="356235"/>
            </a:xfrm>
            <a:custGeom>
              <a:avLst/>
              <a:gdLst>
                <a:gd name="T0" fmla="*/ 87 w 115"/>
                <a:gd name="T1" fmla="*/ 47 h 149"/>
                <a:gd name="T2" fmla="*/ 62 w 115"/>
                <a:gd name="T3" fmla="*/ 23 h 149"/>
                <a:gd name="T4" fmla="*/ 26 w 115"/>
                <a:gd name="T5" fmla="*/ 23 h 149"/>
                <a:gd name="T6" fmla="*/ 26 w 115"/>
                <a:gd name="T7" fmla="*/ 70 h 149"/>
                <a:gd name="T8" fmla="*/ 62 w 115"/>
                <a:gd name="T9" fmla="*/ 70 h 149"/>
                <a:gd name="T10" fmla="*/ 87 w 115"/>
                <a:gd name="T11" fmla="*/ 47 h 149"/>
                <a:gd name="T12" fmla="*/ 85 w 115"/>
                <a:gd name="T13" fmla="*/ 149 h 149"/>
                <a:gd name="T14" fmla="*/ 52 w 115"/>
                <a:gd name="T15" fmla="*/ 93 h 149"/>
                <a:gd name="T16" fmla="*/ 26 w 115"/>
                <a:gd name="T17" fmla="*/ 93 h 149"/>
                <a:gd name="T18" fmla="*/ 26 w 115"/>
                <a:gd name="T19" fmla="*/ 149 h 149"/>
                <a:gd name="T20" fmla="*/ 0 w 115"/>
                <a:gd name="T21" fmla="*/ 149 h 149"/>
                <a:gd name="T22" fmla="*/ 0 w 115"/>
                <a:gd name="T23" fmla="*/ 0 h 149"/>
                <a:gd name="T24" fmla="*/ 65 w 115"/>
                <a:gd name="T25" fmla="*/ 0 h 149"/>
                <a:gd name="T26" fmla="*/ 114 w 115"/>
                <a:gd name="T27" fmla="*/ 47 h 149"/>
                <a:gd name="T28" fmla="*/ 79 w 115"/>
                <a:gd name="T29" fmla="*/ 90 h 149"/>
                <a:gd name="T30" fmla="*/ 115 w 115"/>
                <a:gd name="T31" fmla="*/ 149 h 149"/>
                <a:gd name="T32" fmla="*/ 85 w 115"/>
                <a:gd name="T3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49">
                  <a:moveTo>
                    <a:pt x="87" y="47"/>
                  </a:moveTo>
                  <a:cubicBezTo>
                    <a:pt x="87" y="32"/>
                    <a:pt x="76" y="23"/>
                    <a:pt x="62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76" y="70"/>
                    <a:pt x="87" y="61"/>
                    <a:pt x="87" y="47"/>
                  </a:cubicBezTo>
                  <a:moveTo>
                    <a:pt x="85" y="149"/>
                  </a:moveTo>
                  <a:cubicBezTo>
                    <a:pt x="52" y="93"/>
                    <a:pt x="52" y="93"/>
                    <a:pt x="52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5" y="0"/>
                    <a:pt x="114" y="19"/>
                    <a:pt x="114" y="47"/>
                  </a:cubicBezTo>
                  <a:cubicBezTo>
                    <a:pt x="114" y="73"/>
                    <a:pt x="96" y="88"/>
                    <a:pt x="79" y="90"/>
                  </a:cubicBezTo>
                  <a:cubicBezTo>
                    <a:pt x="115" y="149"/>
                    <a:pt x="115" y="149"/>
                    <a:pt x="115" y="149"/>
                  </a:cubicBezTo>
                  <a:lnTo>
                    <a:pt x="85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79" name="Freeform 96"/>
            <p:cNvSpPr>
              <a:spLocks noEditPoints="1"/>
            </p:cNvSpPr>
            <p:nvPr userDrawn="1"/>
          </p:nvSpPr>
          <p:spPr bwMode="auto">
            <a:xfrm>
              <a:off x="907075" y="1199810"/>
              <a:ext cx="356235" cy="356235"/>
            </a:xfrm>
            <a:custGeom>
              <a:avLst/>
              <a:gdLst>
                <a:gd name="T0" fmla="*/ 282 w 561"/>
                <a:gd name="T1" fmla="*/ 98 h 561"/>
                <a:gd name="T2" fmla="*/ 181 w 561"/>
                <a:gd name="T3" fmla="*/ 365 h 561"/>
                <a:gd name="T4" fmla="*/ 384 w 561"/>
                <a:gd name="T5" fmla="*/ 365 h 561"/>
                <a:gd name="T6" fmla="*/ 282 w 561"/>
                <a:gd name="T7" fmla="*/ 98 h 561"/>
                <a:gd name="T8" fmla="*/ 452 w 561"/>
                <a:gd name="T9" fmla="*/ 561 h 561"/>
                <a:gd name="T10" fmla="*/ 410 w 561"/>
                <a:gd name="T11" fmla="*/ 452 h 561"/>
                <a:gd name="T12" fmla="*/ 154 w 561"/>
                <a:gd name="T13" fmla="*/ 452 h 561"/>
                <a:gd name="T14" fmla="*/ 113 w 561"/>
                <a:gd name="T15" fmla="*/ 561 h 561"/>
                <a:gd name="T16" fmla="*/ 0 w 561"/>
                <a:gd name="T17" fmla="*/ 561 h 561"/>
                <a:gd name="T18" fmla="*/ 222 w 561"/>
                <a:gd name="T19" fmla="*/ 0 h 561"/>
                <a:gd name="T20" fmla="*/ 343 w 561"/>
                <a:gd name="T21" fmla="*/ 0 h 561"/>
                <a:gd name="T22" fmla="*/ 561 w 561"/>
                <a:gd name="T23" fmla="*/ 561 h 561"/>
                <a:gd name="T24" fmla="*/ 452 w 561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1" h="561">
                  <a:moveTo>
                    <a:pt x="282" y="98"/>
                  </a:moveTo>
                  <a:lnTo>
                    <a:pt x="181" y="365"/>
                  </a:lnTo>
                  <a:lnTo>
                    <a:pt x="384" y="365"/>
                  </a:lnTo>
                  <a:lnTo>
                    <a:pt x="282" y="98"/>
                  </a:lnTo>
                  <a:close/>
                  <a:moveTo>
                    <a:pt x="452" y="561"/>
                  </a:moveTo>
                  <a:lnTo>
                    <a:pt x="410" y="452"/>
                  </a:lnTo>
                  <a:lnTo>
                    <a:pt x="154" y="452"/>
                  </a:lnTo>
                  <a:lnTo>
                    <a:pt x="113" y="561"/>
                  </a:lnTo>
                  <a:lnTo>
                    <a:pt x="0" y="561"/>
                  </a:lnTo>
                  <a:lnTo>
                    <a:pt x="222" y="0"/>
                  </a:lnTo>
                  <a:lnTo>
                    <a:pt x="343" y="0"/>
                  </a:lnTo>
                  <a:lnTo>
                    <a:pt x="561" y="561"/>
                  </a:lnTo>
                  <a:lnTo>
                    <a:pt x="452" y="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0" name="Freeform 97"/>
            <p:cNvSpPr>
              <a:spLocks/>
            </p:cNvSpPr>
            <p:nvPr userDrawn="1"/>
          </p:nvSpPr>
          <p:spPr bwMode="auto">
            <a:xfrm>
              <a:off x="1309030" y="1199810"/>
              <a:ext cx="370205" cy="356235"/>
            </a:xfrm>
            <a:custGeom>
              <a:avLst/>
              <a:gdLst>
                <a:gd name="T0" fmla="*/ 482 w 583"/>
                <a:gd name="T1" fmla="*/ 561 h 561"/>
                <a:gd name="T2" fmla="*/ 482 w 583"/>
                <a:gd name="T3" fmla="*/ 143 h 561"/>
                <a:gd name="T4" fmla="*/ 312 w 583"/>
                <a:gd name="T5" fmla="*/ 561 h 561"/>
                <a:gd name="T6" fmla="*/ 271 w 583"/>
                <a:gd name="T7" fmla="*/ 561 h 561"/>
                <a:gd name="T8" fmla="*/ 97 w 583"/>
                <a:gd name="T9" fmla="*/ 143 h 561"/>
                <a:gd name="T10" fmla="*/ 97 w 583"/>
                <a:gd name="T11" fmla="*/ 561 h 561"/>
                <a:gd name="T12" fmla="*/ 0 w 583"/>
                <a:gd name="T13" fmla="*/ 561 h 561"/>
                <a:gd name="T14" fmla="*/ 0 w 583"/>
                <a:gd name="T15" fmla="*/ 0 h 561"/>
                <a:gd name="T16" fmla="*/ 139 w 583"/>
                <a:gd name="T17" fmla="*/ 0 h 561"/>
                <a:gd name="T18" fmla="*/ 289 w 583"/>
                <a:gd name="T19" fmla="*/ 369 h 561"/>
                <a:gd name="T20" fmla="*/ 444 w 583"/>
                <a:gd name="T21" fmla="*/ 0 h 561"/>
                <a:gd name="T22" fmla="*/ 583 w 583"/>
                <a:gd name="T23" fmla="*/ 0 h 561"/>
                <a:gd name="T24" fmla="*/ 583 w 583"/>
                <a:gd name="T25" fmla="*/ 561 h 561"/>
                <a:gd name="T26" fmla="*/ 482 w 583"/>
                <a:gd name="T27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561">
                  <a:moveTo>
                    <a:pt x="482" y="561"/>
                  </a:moveTo>
                  <a:lnTo>
                    <a:pt x="482" y="143"/>
                  </a:lnTo>
                  <a:lnTo>
                    <a:pt x="312" y="561"/>
                  </a:lnTo>
                  <a:lnTo>
                    <a:pt x="271" y="561"/>
                  </a:lnTo>
                  <a:lnTo>
                    <a:pt x="97" y="143"/>
                  </a:lnTo>
                  <a:lnTo>
                    <a:pt x="97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289" y="369"/>
                  </a:lnTo>
                  <a:lnTo>
                    <a:pt x="444" y="0"/>
                  </a:lnTo>
                  <a:lnTo>
                    <a:pt x="583" y="0"/>
                  </a:lnTo>
                  <a:lnTo>
                    <a:pt x="583" y="561"/>
                  </a:lnTo>
                  <a:lnTo>
                    <a:pt x="482" y="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1" name="Freeform 98"/>
            <p:cNvSpPr>
              <a:spLocks/>
            </p:cNvSpPr>
            <p:nvPr userDrawn="1"/>
          </p:nvSpPr>
          <p:spPr bwMode="auto">
            <a:xfrm>
              <a:off x="1763055" y="1199810"/>
              <a:ext cx="368300" cy="356235"/>
            </a:xfrm>
            <a:custGeom>
              <a:avLst/>
              <a:gdLst>
                <a:gd name="T0" fmla="*/ 482 w 580"/>
                <a:gd name="T1" fmla="*/ 561 h 561"/>
                <a:gd name="T2" fmla="*/ 482 w 580"/>
                <a:gd name="T3" fmla="*/ 143 h 561"/>
                <a:gd name="T4" fmla="*/ 309 w 580"/>
                <a:gd name="T5" fmla="*/ 561 h 561"/>
                <a:gd name="T6" fmla="*/ 267 w 580"/>
                <a:gd name="T7" fmla="*/ 561 h 561"/>
                <a:gd name="T8" fmla="*/ 98 w 580"/>
                <a:gd name="T9" fmla="*/ 143 h 561"/>
                <a:gd name="T10" fmla="*/ 98 w 580"/>
                <a:gd name="T11" fmla="*/ 561 h 561"/>
                <a:gd name="T12" fmla="*/ 0 w 580"/>
                <a:gd name="T13" fmla="*/ 561 h 561"/>
                <a:gd name="T14" fmla="*/ 0 w 580"/>
                <a:gd name="T15" fmla="*/ 0 h 561"/>
                <a:gd name="T16" fmla="*/ 139 w 580"/>
                <a:gd name="T17" fmla="*/ 0 h 561"/>
                <a:gd name="T18" fmla="*/ 290 w 580"/>
                <a:gd name="T19" fmla="*/ 369 h 561"/>
                <a:gd name="T20" fmla="*/ 441 w 580"/>
                <a:gd name="T21" fmla="*/ 0 h 561"/>
                <a:gd name="T22" fmla="*/ 580 w 580"/>
                <a:gd name="T23" fmla="*/ 0 h 561"/>
                <a:gd name="T24" fmla="*/ 580 w 580"/>
                <a:gd name="T25" fmla="*/ 561 h 561"/>
                <a:gd name="T26" fmla="*/ 482 w 580"/>
                <a:gd name="T27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0" h="561">
                  <a:moveTo>
                    <a:pt x="482" y="561"/>
                  </a:moveTo>
                  <a:lnTo>
                    <a:pt x="482" y="143"/>
                  </a:lnTo>
                  <a:lnTo>
                    <a:pt x="309" y="561"/>
                  </a:lnTo>
                  <a:lnTo>
                    <a:pt x="267" y="561"/>
                  </a:lnTo>
                  <a:lnTo>
                    <a:pt x="98" y="143"/>
                  </a:lnTo>
                  <a:lnTo>
                    <a:pt x="98" y="561"/>
                  </a:lnTo>
                  <a:lnTo>
                    <a:pt x="0" y="561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290" y="369"/>
                  </a:lnTo>
                  <a:lnTo>
                    <a:pt x="441" y="0"/>
                  </a:lnTo>
                  <a:lnTo>
                    <a:pt x="580" y="0"/>
                  </a:lnTo>
                  <a:lnTo>
                    <a:pt x="580" y="561"/>
                  </a:lnTo>
                  <a:lnTo>
                    <a:pt x="482" y="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2" name="Freeform 99"/>
            <p:cNvSpPr>
              <a:spLocks noEditPoints="1"/>
            </p:cNvSpPr>
            <p:nvPr userDrawn="1"/>
          </p:nvSpPr>
          <p:spPr bwMode="auto">
            <a:xfrm>
              <a:off x="2176440" y="1199810"/>
              <a:ext cx="356235" cy="356235"/>
            </a:xfrm>
            <a:custGeom>
              <a:avLst/>
              <a:gdLst>
                <a:gd name="T0" fmla="*/ 283 w 561"/>
                <a:gd name="T1" fmla="*/ 98 h 561"/>
                <a:gd name="T2" fmla="*/ 181 w 561"/>
                <a:gd name="T3" fmla="*/ 365 h 561"/>
                <a:gd name="T4" fmla="*/ 381 w 561"/>
                <a:gd name="T5" fmla="*/ 365 h 561"/>
                <a:gd name="T6" fmla="*/ 283 w 561"/>
                <a:gd name="T7" fmla="*/ 98 h 561"/>
                <a:gd name="T8" fmla="*/ 452 w 561"/>
                <a:gd name="T9" fmla="*/ 561 h 561"/>
                <a:gd name="T10" fmla="*/ 411 w 561"/>
                <a:gd name="T11" fmla="*/ 452 h 561"/>
                <a:gd name="T12" fmla="*/ 155 w 561"/>
                <a:gd name="T13" fmla="*/ 452 h 561"/>
                <a:gd name="T14" fmla="*/ 113 w 561"/>
                <a:gd name="T15" fmla="*/ 561 h 561"/>
                <a:gd name="T16" fmla="*/ 0 w 561"/>
                <a:gd name="T17" fmla="*/ 561 h 561"/>
                <a:gd name="T18" fmla="*/ 219 w 561"/>
                <a:gd name="T19" fmla="*/ 0 h 561"/>
                <a:gd name="T20" fmla="*/ 343 w 561"/>
                <a:gd name="T21" fmla="*/ 0 h 561"/>
                <a:gd name="T22" fmla="*/ 561 w 561"/>
                <a:gd name="T23" fmla="*/ 561 h 561"/>
                <a:gd name="T24" fmla="*/ 452 w 561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1" h="561">
                  <a:moveTo>
                    <a:pt x="283" y="98"/>
                  </a:moveTo>
                  <a:lnTo>
                    <a:pt x="181" y="365"/>
                  </a:lnTo>
                  <a:lnTo>
                    <a:pt x="381" y="365"/>
                  </a:lnTo>
                  <a:lnTo>
                    <a:pt x="283" y="98"/>
                  </a:lnTo>
                  <a:close/>
                  <a:moveTo>
                    <a:pt x="452" y="561"/>
                  </a:moveTo>
                  <a:lnTo>
                    <a:pt x="411" y="452"/>
                  </a:lnTo>
                  <a:lnTo>
                    <a:pt x="155" y="452"/>
                  </a:lnTo>
                  <a:lnTo>
                    <a:pt x="113" y="561"/>
                  </a:lnTo>
                  <a:lnTo>
                    <a:pt x="0" y="561"/>
                  </a:lnTo>
                  <a:lnTo>
                    <a:pt x="219" y="0"/>
                  </a:lnTo>
                  <a:lnTo>
                    <a:pt x="343" y="0"/>
                  </a:lnTo>
                  <a:lnTo>
                    <a:pt x="561" y="561"/>
                  </a:lnTo>
                  <a:lnTo>
                    <a:pt x="452" y="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3" name="Freeform 100"/>
            <p:cNvSpPr>
              <a:spLocks/>
            </p:cNvSpPr>
            <p:nvPr userDrawn="1"/>
          </p:nvSpPr>
          <p:spPr bwMode="auto">
            <a:xfrm>
              <a:off x="180000" y="1701460"/>
              <a:ext cx="282575" cy="368300"/>
            </a:xfrm>
            <a:custGeom>
              <a:avLst/>
              <a:gdLst>
                <a:gd name="T0" fmla="*/ 0 w 118"/>
                <a:gd name="T1" fmla="*/ 130 h 154"/>
                <a:gd name="T2" fmla="*/ 15 w 118"/>
                <a:gd name="T3" fmla="*/ 110 h 154"/>
                <a:gd name="T4" fmla="*/ 62 w 118"/>
                <a:gd name="T5" fmla="*/ 131 h 154"/>
                <a:gd name="T6" fmla="*/ 92 w 118"/>
                <a:gd name="T7" fmla="*/ 110 h 154"/>
                <a:gd name="T8" fmla="*/ 5 w 118"/>
                <a:gd name="T9" fmla="*/ 44 h 154"/>
                <a:gd name="T10" fmla="*/ 59 w 118"/>
                <a:gd name="T11" fmla="*/ 0 h 154"/>
                <a:gd name="T12" fmla="*/ 115 w 118"/>
                <a:gd name="T13" fmla="*/ 21 h 154"/>
                <a:gd name="T14" fmla="*/ 100 w 118"/>
                <a:gd name="T15" fmla="*/ 40 h 154"/>
                <a:gd name="T16" fmla="*/ 57 w 118"/>
                <a:gd name="T17" fmla="*/ 23 h 154"/>
                <a:gd name="T18" fmla="*/ 32 w 118"/>
                <a:gd name="T19" fmla="*/ 42 h 154"/>
                <a:gd name="T20" fmla="*/ 118 w 118"/>
                <a:gd name="T21" fmla="*/ 108 h 154"/>
                <a:gd name="T22" fmla="*/ 61 w 118"/>
                <a:gd name="T23" fmla="*/ 154 h 154"/>
                <a:gd name="T24" fmla="*/ 0 w 118"/>
                <a:gd name="T25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54">
                  <a:moveTo>
                    <a:pt x="0" y="130"/>
                  </a:moveTo>
                  <a:cubicBezTo>
                    <a:pt x="15" y="110"/>
                    <a:pt x="15" y="110"/>
                    <a:pt x="15" y="110"/>
                  </a:cubicBezTo>
                  <a:cubicBezTo>
                    <a:pt x="25" y="121"/>
                    <a:pt x="41" y="131"/>
                    <a:pt x="62" y="131"/>
                  </a:cubicBezTo>
                  <a:cubicBezTo>
                    <a:pt x="83" y="131"/>
                    <a:pt x="92" y="120"/>
                    <a:pt x="92" y="110"/>
                  </a:cubicBezTo>
                  <a:cubicBezTo>
                    <a:pt x="92" y="79"/>
                    <a:pt x="5" y="98"/>
                    <a:pt x="5" y="44"/>
                  </a:cubicBezTo>
                  <a:cubicBezTo>
                    <a:pt x="5" y="19"/>
                    <a:pt x="27" y="0"/>
                    <a:pt x="59" y="0"/>
                  </a:cubicBezTo>
                  <a:cubicBezTo>
                    <a:pt x="82" y="0"/>
                    <a:pt x="101" y="8"/>
                    <a:pt x="115" y="21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88" y="29"/>
                    <a:pt x="73" y="23"/>
                    <a:pt x="57" y="23"/>
                  </a:cubicBezTo>
                  <a:cubicBezTo>
                    <a:pt x="42" y="23"/>
                    <a:pt x="32" y="31"/>
                    <a:pt x="32" y="42"/>
                  </a:cubicBezTo>
                  <a:cubicBezTo>
                    <a:pt x="32" y="69"/>
                    <a:pt x="118" y="52"/>
                    <a:pt x="118" y="108"/>
                  </a:cubicBezTo>
                  <a:cubicBezTo>
                    <a:pt x="118" y="133"/>
                    <a:pt x="101" y="154"/>
                    <a:pt x="61" y="154"/>
                  </a:cubicBezTo>
                  <a:cubicBezTo>
                    <a:pt x="33" y="154"/>
                    <a:pt x="14" y="144"/>
                    <a:pt x="0" y="1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4" name="Freeform 101"/>
            <p:cNvSpPr>
              <a:spLocks/>
            </p:cNvSpPr>
            <p:nvPr userDrawn="1"/>
          </p:nvSpPr>
          <p:spPr bwMode="auto">
            <a:xfrm>
              <a:off x="505120" y="1701460"/>
              <a:ext cx="330200" cy="368300"/>
            </a:xfrm>
            <a:custGeom>
              <a:avLst/>
              <a:gdLst>
                <a:gd name="T0" fmla="*/ 0 w 138"/>
                <a:gd name="T1" fmla="*/ 77 h 154"/>
                <a:gd name="T2" fmla="*/ 78 w 138"/>
                <a:gd name="T3" fmla="*/ 0 h 154"/>
                <a:gd name="T4" fmla="*/ 138 w 138"/>
                <a:gd name="T5" fmla="*/ 33 h 154"/>
                <a:gd name="T6" fmla="*/ 116 w 138"/>
                <a:gd name="T7" fmla="*/ 45 h 154"/>
                <a:gd name="T8" fmla="*/ 78 w 138"/>
                <a:gd name="T9" fmla="*/ 23 h 154"/>
                <a:gd name="T10" fmla="*/ 27 w 138"/>
                <a:gd name="T11" fmla="*/ 77 h 154"/>
                <a:gd name="T12" fmla="*/ 78 w 138"/>
                <a:gd name="T13" fmla="*/ 131 h 154"/>
                <a:gd name="T14" fmla="*/ 116 w 138"/>
                <a:gd name="T15" fmla="*/ 109 h 154"/>
                <a:gd name="T16" fmla="*/ 138 w 138"/>
                <a:gd name="T17" fmla="*/ 120 h 154"/>
                <a:gd name="T18" fmla="*/ 78 w 138"/>
                <a:gd name="T19" fmla="*/ 154 h 154"/>
                <a:gd name="T20" fmla="*/ 0 w 138"/>
                <a:gd name="T21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54">
                  <a:moveTo>
                    <a:pt x="0" y="77"/>
                  </a:moveTo>
                  <a:cubicBezTo>
                    <a:pt x="0" y="31"/>
                    <a:pt x="34" y="0"/>
                    <a:pt x="78" y="0"/>
                  </a:cubicBezTo>
                  <a:cubicBezTo>
                    <a:pt x="108" y="0"/>
                    <a:pt x="127" y="16"/>
                    <a:pt x="138" y="33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08" y="33"/>
                    <a:pt x="94" y="23"/>
                    <a:pt x="78" y="23"/>
                  </a:cubicBezTo>
                  <a:cubicBezTo>
                    <a:pt x="49" y="23"/>
                    <a:pt x="27" y="46"/>
                    <a:pt x="27" y="77"/>
                  </a:cubicBezTo>
                  <a:cubicBezTo>
                    <a:pt x="27" y="108"/>
                    <a:pt x="49" y="131"/>
                    <a:pt x="78" y="131"/>
                  </a:cubicBezTo>
                  <a:cubicBezTo>
                    <a:pt x="94" y="131"/>
                    <a:pt x="108" y="121"/>
                    <a:pt x="116" y="10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26" y="138"/>
                    <a:pt x="108" y="154"/>
                    <a:pt x="78" y="154"/>
                  </a:cubicBezTo>
                  <a:cubicBezTo>
                    <a:pt x="34" y="154"/>
                    <a:pt x="0" y="123"/>
                    <a:pt x="0" y="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5" name="Freeform 102"/>
            <p:cNvSpPr>
              <a:spLocks/>
            </p:cNvSpPr>
            <p:nvPr userDrawn="1"/>
          </p:nvSpPr>
          <p:spPr bwMode="auto">
            <a:xfrm>
              <a:off x="890565" y="1706540"/>
              <a:ext cx="310515" cy="355600"/>
            </a:xfrm>
            <a:custGeom>
              <a:avLst/>
              <a:gdLst>
                <a:gd name="T0" fmla="*/ 391 w 489"/>
                <a:gd name="T1" fmla="*/ 560 h 560"/>
                <a:gd name="T2" fmla="*/ 391 w 489"/>
                <a:gd name="T3" fmla="*/ 316 h 560"/>
                <a:gd name="T4" fmla="*/ 97 w 489"/>
                <a:gd name="T5" fmla="*/ 316 h 560"/>
                <a:gd name="T6" fmla="*/ 97 w 489"/>
                <a:gd name="T7" fmla="*/ 560 h 560"/>
                <a:gd name="T8" fmla="*/ 0 w 489"/>
                <a:gd name="T9" fmla="*/ 560 h 560"/>
                <a:gd name="T10" fmla="*/ 0 w 489"/>
                <a:gd name="T11" fmla="*/ 0 h 560"/>
                <a:gd name="T12" fmla="*/ 97 w 489"/>
                <a:gd name="T13" fmla="*/ 0 h 560"/>
                <a:gd name="T14" fmla="*/ 97 w 489"/>
                <a:gd name="T15" fmla="*/ 229 h 560"/>
                <a:gd name="T16" fmla="*/ 391 w 489"/>
                <a:gd name="T17" fmla="*/ 229 h 560"/>
                <a:gd name="T18" fmla="*/ 391 w 489"/>
                <a:gd name="T19" fmla="*/ 0 h 560"/>
                <a:gd name="T20" fmla="*/ 489 w 489"/>
                <a:gd name="T21" fmla="*/ 0 h 560"/>
                <a:gd name="T22" fmla="*/ 489 w 489"/>
                <a:gd name="T23" fmla="*/ 560 h 560"/>
                <a:gd name="T24" fmla="*/ 391 w 489"/>
                <a:gd name="T25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9" h="560">
                  <a:moveTo>
                    <a:pt x="391" y="560"/>
                  </a:moveTo>
                  <a:lnTo>
                    <a:pt x="391" y="316"/>
                  </a:lnTo>
                  <a:lnTo>
                    <a:pt x="97" y="316"/>
                  </a:lnTo>
                  <a:lnTo>
                    <a:pt x="97" y="560"/>
                  </a:lnTo>
                  <a:lnTo>
                    <a:pt x="0" y="560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229"/>
                  </a:lnTo>
                  <a:lnTo>
                    <a:pt x="391" y="229"/>
                  </a:lnTo>
                  <a:lnTo>
                    <a:pt x="391" y="0"/>
                  </a:lnTo>
                  <a:lnTo>
                    <a:pt x="489" y="0"/>
                  </a:lnTo>
                  <a:lnTo>
                    <a:pt x="489" y="560"/>
                  </a:lnTo>
                  <a:lnTo>
                    <a:pt x="391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6" name="Freeform 103"/>
            <p:cNvSpPr>
              <a:spLocks noEditPoints="1"/>
            </p:cNvSpPr>
            <p:nvPr userDrawn="1"/>
          </p:nvSpPr>
          <p:spPr bwMode="auto">
            <a:xfrm>
              <a:off x="1265850" y="1701460"/>
              <a:ext cx="363220" cy="368300"/>
            </a:xfrm>
            <a:custGeom>
              <a:avLst/>
              <a:gdLst>
                <a:gd name="T0" fmla="*/ 126 w 152"/>
                <a:gd name="T1" fmla="*/ 77 h 154"/>
                <a:gd name="T2" fmla="*/ 76 w 152"/>
                <a:gd name="T3" fmla="*/ 23 h 154"/>
                <a:gd name="T4" fmla="*/ 27 w 152"/>
                <a:gd name="T5" fmla="*/ 77 h 154"/>
                <a:gd name="T6" fmla="*/ 76 w 152"/>
                <a:gd name="T7" fmla="*/ 131 h 154"/>
                <a:gd name="T8" fmla="*/ 126 w 152"/>
                <a:gd name="T9" fmla="*/ 77 h 154"/>
                <a:gd name="T10" fmla="*/ 0 w 152"/>
                <a:gd name="T11" fmla="*/ 77 h 154"/>
                <a:gd name="T12" fmla="*/ 76 w 152"/>
                <a:gd name="T13" fmla="*/ 0 h 154"/>
                <a:gd name="T14" fmla="*/ 152 w 152"/>
                <a:gd name="T15" fmla="*/ 77 h 154"/>
                <a:gd name="T16" fmla="*/ 76 w 152"/>
                <a:gd name="T17" fmla="*/ 154 h 154"/>
                <a:gd name="T18" fmla="*/ 0 w 152"/>
                <a:gd name="T1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4">
                  <a:moveTo>
                    <a:pt x="126" y="77"/>
                  </a:moveTo>
                  <a:cubicBezTo>
                    <a:pt x="126" y="46"/>
                    <a:pt x="106" y="23"/>
                    <a:pt x="76" y="23"/>
                  </a:cubicBezTo>
                  <a:cubicBezTo>
                    <a:pt x="46" y="23"/>
                    <a:pt x="27" y="46"/>
                    <a:pt x="27" y="77"/>
                  </a:cubicBezTo>
                  <a:cubicBezTo>
                    <a:pt x="27" y="107"/>
                    <a:pt x="46" y="131"/>
                    <a:pt x="76" y="131"/>
                  </a:cubicBezTo>
                  <a:cubicBezTo>
                    <a:pt x="106" y="131"/>
                    <a:pt x="126" y="107"/>
                    <a:pt x="126" y="77"/>
                  </a:cubicBezTo>
                  <a:moveTo>
                    <a:pt x="0" y="77"/>
                  </a:moveTo>
                  <a:cubicBezTo>
                    <a:pt x="0" y="33"/>
                    <a:pt x="32" y="0"/>
                    <a:pt x="76" y="0"/>
                  </a:cubicBezTo>
                  <a:cubicBezTo>
                    <a:pt x="121" y="0"/>
                    <a:pt x="152" y="33"/>
                    <a:pt x="152" y="77"/>
                  </a:cubicBezTo>
                  <a:cubicBezTo>
                    <a:pt x="152" y="121"/>
                    <a:pt x="121" y="154"/>
                    <a:pt x="76" y="154"/>
                  </a:cubicBezTo>
                  <a:cubicBezTo>
                    <a:pt x="32" y="154"/>
                    <a:pt x="0" y="121"/>
                    <a:pt x="0" y="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7" name="Freeform 104"/>
            <p:cNvSpPr>
              <a:spLocks noEditPoints="1"/>
            </p:cNvSpPr>
            <p:nvPr userDrawn="1"/>
          </p:nvSpPr>
          <p:spPr bwMode="auto">
            <a:xfrm>
              <a:off x="1676695" y="1701460"/>
              <a:ext cx="363855" cy="368300"/>
            </a:xfrm>
            <a:custGeom>
              <a:avLst/>
              <a:gdLst>
                <a:gd name="T0" fmla="*/ 126 w 152"/>
                <a:gd name="T1" fmla="*/ 77 h 154"/>
                <a:gd name="T2" fmla="*/ 76 w 152"/>
                <a:gd name="T3" fmla="*/ 23 h 154"/>
                <a:gd name="T4" fmla="*/ 27 w 152"/>
                <a:gd name="T5" fmla="*/ 77 h 154"/>
                <a:gd name="T6" fmla="*/ 76 w 152"/>
                <a:gd name="T7" fmla="*/ 131 h 154"/>
                <a:gd name="T8" fmla="*/ 126 w 152"/>
                <a:gd name="T9" fmla="*/ 77 h 154"/>
                <a:gd name="T10" fmla="*/ 0 w 152"/>
                <a:gd name="T11" fmla="*/ 77 h 154"/>
                <a:gd name="T12" fmla="*/ 76 w 152"/>
                <a:gd name="T13" fmla="*/ 0 h 154"/>
                <a:gd name="T14" fmla="*/ 152 w 152"/>
                <a:gd name="T15" fmla="*/ 77 h 154"/>
                <a:gd name="T16" fmla="*/ 76 w 152"/>
                <a:gd name="T17" fmla="*/ 154 h 154"/>
                <a:gd name="T18" fmla="*/ 0 w 152"/>
                <a:gd name="T1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4">
                  <a:moveTo>
                    <a:pt x="126" y="77"/>
                  </a:moveTo>
                  <a:cubicBezTo>
                    <a:pt x="126" y="46"/>
                    <a:pt x="106" y="23"/>
                    <a:pt x="76" y="23"/>
                  </a:cubicBezTo>
                  <a:cubicBezTo>
                    <a:pt x="46" y="23"/>
                    <a:pt x="27" y="46"/>
                    <a:pt x="27" y="77"/>
                  </a:cubicBezTo>
                  <a:cubicBezTo>
                    <a:pt x="27" y="107"/>
                    <a:pt x="46" y="131"/>
                    <a:pt x="76" y="131"/>
                  </a:cubicBezTo>
                  <a:cubicBezTo>
                    <a:pt x="106" y="131"/>
                    <a:pt x="126" y="107"/>
                    <a:pt x="126" y="77"/>
                  </a:cubicBezTo>
                  <a:moveTo>
                    <a:pt x="0" y="77"/>
                  </a:moveTo>
                  <a:cubicBezTo>
                    <a:pt x="0" y="33"/>
                    <a:pt x="32" y="0"/>
                    <a:pt x="76" y="0"/>
                  </a:cubicBezTo>
                  <a:cubicBezTo>
                    <a:pt x="121" y="0"/>
                    <a:pt x="152" y="33"/>
                    <a:pt x="152" y="77"/>
                  </a:cubicBezTo>
                  <a:cubicBezTo>
                    <a:pt x="152" y="121"/>
                    <a:pt x="121" y="154"/>
                    <a:pt x="76" y="154"/>
                  </a:cubicBezTo>
                  <a:cubicBezTo>
                    <a:pt x="32" y="154"/>
                    <a:pt x="0" y="121"/>
                    <a:pt x="0" y="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8" name="Freeform 105"/>
            <p:cNvSpPr>
              <a:spLocks/>
            </p:cNvSpPr>
            <p:nvPr userDrawn="1"/>
          </p:nvSpPr>
          <p:spPr bwMode="auto">
            <a:xfrm>
              <a:off x="2107225" y="1706540"/>
              <a:ext cx="217805" cy="355600"/>
            </a:xfrm>
            <a:custGeom>
              <a:avLst/>
              <a:gdLst>
                <a:gd name="T0" fmla="*/ 0 w 343"/>
                <a:gd name="T1" fmla="*/ 560 h 560"/>
                <a:gd name="T2" fmla="*/ 0 w 343"/>
                <a:gd name="T3" fmla="*/ 0 h 560"/>
                <a:gd name="T4" fmla="*/ 98 w 343"/>
                <a:gd name="T5" fmla="*/ 0 h 560"/>
                <a:gd name="T6" fmla="*/ 98 w 343"/>
                <a:gd name="T7" fmla="*/ 474 h 560"/>
                <a:gd name="T8" fmla="*/ 343 w 343"/>
                <a:gd name="T9" fmla="*/ 474 h 560"/>
                <a:gd name="T10" fmla="*/ 343 w 343"/>
                <a:gd name="T11" fmla="*/ 560 h 560"/>
                <a:gd name="T12" fmla="*/ 0 w 343"/>
                <a:gd name="T13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560">
                  <a:moveTo>
                    <a:pt x="0" y="56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474"/>
                  </a:lnTo>
                  <a:lnTo>
                    <a:pt x="343" y="474"/>
                  </a:lnTo>
                  <a:lnTo>
                    <a:pt x="343" y="56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</p:grpSp>
      <p:grpSp>
        <p:nvGrpSpPr>
          <p:cNvPr id="89" name="Group 88"/>
          <p:cNvGrpSpPr>
            <a:grpSpLocks noChangeAspect="1"/>
          </p:cNvGrpSpPr>
          <p:nvPr userDrawn="1"/>
        </p:nvGrpSpPr>
        <p:grpSpPr>
          <a:xfrm>
            <a:off x="587197" y="-3518"/>
            <a:ext cx="1096048" cy="1659301"/>
            <a:chOff x="2540" y="2540"/>
            <a:chExt cx="2646680" cy="4003040"/>
          </a:xfrm>
        </p:grpSpPr>
        <p:sp>
          <p:nvSpPr>
            <p:cNvPr id="90" name="Freeform 57"/>
            <p:cNvSpPr>
              <a:spLocks/>
            </p:cNvSpPr>
            <p:nvPr userDrawn="1"/>
          </p:nvSpPr>
          <p:spPr bwMode="auto">
            <a:xfrm>
              <a:off x="2540" y="2540"/>
              <a:ext cx="2646680" cy="4003040"/>
            </a:xfrm>
            <a:custGeom>
              <a:avLst/>
              <a:gdLst>
                <a:gd name="T0" fmla="*/ 0 w 4168"/>
                <a:gd name="T1" fmla="*/ 0 h 6304"/>
                <a:gd name="T2" fmla="*/ 0 w 4168"/>
                <a:gd name="T3" fmla="*/ 4924 h 6304"/>
                <a:gd name="T4" fmla="*/ 2082 w 4168"/>
                <a:gd name="T5" fmla="*/ 6304 h 6304"/>
                <a:gd name="T6" fmla="*/ 4168 w 4168"/>
                <a:gd name="T7" fmla="*/ 4924 h 6304"/>
                <a:gd name="T8" fmla="*/ 4168 w 4168"/>
                <a:gd name="T9" fmla="*/ 0 h 6304"/>
                <a:gd name="T10" fmla="*/ 0 w 4168"/>
                <a:gd name="T11" fmla="*/ 0 h 6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8" h="6304">
                  <a:moveTo>
                    <a:pt x="0" y="0"/>
                  </a:moveTo>
                  <a:lnTo>
                    <a:pt x="0" y="4924"/>
                  </a:lnTo>
                  <a:lnTo>
                    <a:pt x="2082" y="6304"/>
                  </a:lnTo>
                  <a:lnTo>
                    <a:pt x="4168" y="4924"/>
                  </a:lnTo>
                  <a:lnTo>
                    <a:pt x="4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1" name="Freeform 58"/>
            <p:cNvSpPr>
              <a:spLocks noEditPoints="1"/>
            </p:cNvSpPr>
            <p:nvPr userDrawn="1"/>
          </p:nvSpPr>
          <p:spPr bwMode="auto">
            <a:xfrm>
              <a:off x="831850" y="1645920"/>
              <a:ext cx="987425" cy="993140"/>
            </a:xfrm>
            <a:custGeom>
              <a:avLst/>
              <a:gdLst>
                <a:gd name="T0" fmla="*/ 380 w 413"/>
                <a:gd name="T1" fmla="*/ 114 h 416"/>
                <a:gd name="T2" fmla="*/ 380 w 413"/>
                <a:gd name="T3" fmla="*/ 267 h 416"/>
                <a:gd name="T4" fmla="*/ 350 w 413"/>
                <a:gd name="T5" fmla="*/ 327 h 416"/>
                <a:gd name="T6" fmla="*/ 206 w 413"/>
                <a:gd name="T7" fmla="*/ 407 h 416"/>
                <a:gd name="T8" fmla="*/ 63 w 413"/>
                <a:gd name="T9" fmla="*/ 327 h 416"/>
                <a:gd name="T10" fmla="*/ 33 w 413"/>
                <a:gd name="T11" fmla="*/ 267 h 416"/>
                <a:gd name="T12" fmla="*/ 33 w 413"/>
                <a:gd name="T13" fmla="*/ 114 h 416"/>
                <a:gd name="T14" fmla="*/ 10 w 413"/>
                <a:gd name="T15" fmla="*/ 34 h 416"/>
                <a:gd name="T16" fmla="*/ 27 w 413"/>
                <a:gd name="T17" fmla="*/ 8 h 416"/>
                <a:gd name="T18" fmla="*/ 386 w 413"/>
                <a:gd name="T19" fmla="*/ 8 h 416"/>
                <a:gd name="T20" fmla="*/ 403 w 413"/>
                <a:gd name="T21" fmla="*/ 34 h 416"/>
                <a:gd name="T22" fmla="*/ 380 w 413"/>
                <a:gd name="T23" fmla="*/ 114 h 416"/>
                <a:gd name="T24" fmla="*/ 392 w 413"/>
                <a:gd name="T25" fmla="*/ 2 h 416"/>
                <a:gd name="T26" fmla="*/ 390 w 413"/>
                <a:gd name="T27" fmla="*/ 0 h 416"/>
                <a:gd name="T28" fmla="*/ 22 w 413"/>
                <a:gd name="T29" fmla="*/ 0 h 416"/>
                <a:gd name="T30" fmla="*/ 21 w 413"/>
                <a:gd name="T31" fmla="*/ 2 h 416"/>
                <a:gd name="T32" fmla="*/ 2 w 413"/>
                <a:gd name="T33" fmla="*/ 33 h 416"/>
                <a:gd name="T34" fmla="*/ 0 w 413"/>
                <a:gd name="T35" fmla="*/ 36 h 416"/>
                <a:gd name="T36" fmla="*/ 3 w 413"/>
                <a:gd name="T37" fmla="*/ 38 h 416"/>
                <a:gd name="T38" fmla="*/ 25 w 413"/>
                <a:gd name="T39" fmla="*/ 114 h 416"/>
                <a:gd name="T40" fmla="*/ 25 w 413"/>
                <a:gd name="T41" fmla="*/ 267 h 416"/>
                <a:gd name="T42" fmla="*/ 59 w 413"/>
                <a:gd name="T43" fmla="*/ 334 h 416"/>
                <a:gd name="T44" fmla="*/ 204 w 413"/>
                <a:gd name="T45" fmla="*/ 415 h 416"/>
                <a:gd name="T46" fmla="*/ 206 w 413"/>
                <a:gd name="T47" fmla="*/ 416 h 416"/>
                <a:gd name="T48" fmla="*/ 208 w 413"/>
                <a:gd name="T49" fmla="*/ 415 h 416"/>
                <a:gd name="T50" fmla="*/ 353 w 413"/>
                <a:gd name="T51" fmla="*/ 334 h 416"/>
                <a:gd name="T52" fmla="*/ 388 w 413"/>
                <a:gd name="T53" fmla="*/ 267 h 416"/>
                <a:gd name="T54" fmla="*/ 388 w 413"/>
                <a:gd name="T55" fmla="*/ 114 h 416"/>
                <a:gd name="T56" fmla="*/ 410 w 413"/>
                <a:gd name="T57" fmla="*/ 38 h 416"/>
                <a:gd name="T58" fmla="*/ 413 w 413"/>
                <a:gd name="T59" fmla="*/ 36 h 416"/>
                <a:gd name="T60" fmla="*/ 411 w 413"/>
                <a:gd name="T61" fmla="*/ 33 h 416"/>
                <a:gd name="T62" fmla="*/ 392 w 413"/>
                <a:gd name="T63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3" h="416">
                  <a:moveTo>
                    <a:pt x="380" y="114"/>
                  </a:moveTo>
                  <a:cubicBezTo>
                    <a:pt x="380" y="192"/>
                    <a:pt x="380" y="267"/>
                    <a:pt x="380" y="267"/>
                  </a:cubicBezTo>
                  <a:cubicBezTo>
                    <a:pt x="380" y="297"/>
                    <a:pt x="370" y="317"/>
                    <a:pt x="350" y="327"/>
                  </a:cubicBezTo>
                  <a:cubicBezTo>
                    <a:pt x="325" y="340"/>
                    <a:pt x="222" y="398"/>
                    <a:pt x="206" y="407"/>
                  </a:cubicBezTo>
                  <a:cubicBezTo>
                    <a:pt x="191" y="398"/>
                    <a:pt x="88" y="340"/>
                    <a:pt x="63" y="327"/>
                  </a:cubicBezTo>
                  <a:cubicBezTo>
                    <a:pt x="43" y="317"/>
                    <a:pt x="33" y="297"/>
                    <a:pt x="33" y="267"/>
                  </a:cubicBezTo>
                  <a:cubicBezTo>
                    <a:pt x="33" y="267"/>
                    <a:pt x="33" y="192"/>
                    <a:pt x="33" y="114"/>
                  </a:cubicBezTo>
                  <a:cubicBezTo>
                    <a:pt x="33" y="61"/>
                    <a:pt x="17" y="40"/>
                    <a:pt x="10" y="34"/>
                  </a:cubicBezTo>
                  <a:cubicBezTo>
                    <a:pt x="14" y="28"/>
                    <a:pt x="21" y="16"/>
                    <a:pt x="27" y="8"/>
                  </a:cubicBezTo>
                  <a:cubicBezTo>
                    <a:pt x="386" y="8"/>
                    <a:pt x="386" y="8"/>
                    <a:pt x="386" y="8"/>
                  </a:cubicBezTo>
                  <a:cubicBezTo>
                    <a:pt x="392" y="16"/>
                    <a:pt x="399" y="28"/>
                    <a:pt x="403" y="34"/>
                  </a:cubicBezTo>
                  <a:cubicBezTo>
                    <a:pt x="396" y="40"/>
                    <a:pt x="379" y="61"/>
                    <a:pt x="380" y="114"/>
                  </a:cubicBezTo>
                  <a:moveTo>
                    <a:pt x="392" y="2"/>
                  </a:moveTo>
                  <a:cubicBezTo>
                    <a:pt x="390" y="0"/>
                    <a:pt x="390" y="0"/>
                    <a:pt x="39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4" y="13"/>
                    <a:pt x="2" y="32"/>
                    <a:pt x="2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25" y="54"/>
                    <a:pt x="25" y="114"/>
                  </a:cubicBezTo>
                  <a:cubicBezTo>
                    <a:pt x="25" y="192"/>
                    <a:pt x="25" y="267"/>
                    <a:pt x="25" y="267"/>
                  </a:cubicBezTo>
                  <a:cubicBezTo>
                    <a:pt x="25" y="308"/>
                    <a:pt x="44" y="326"/>
                    <a:pt x="59" y="334"/>
                  </a:cubicBezTo>
                  <a:cubicBezTo>
                    <a:pt x="86" y="348"/>
                    <a:pt x="203" y="414"/>
                    <a:pt x="204" y="415"/>
                  </a:cubicBezTo>
                  <a:cubicBezTo>
                    <a:pt x="206" y="416"/>
                    <a:pt x="206" y="416"/>
                    <a:pt x="206" y="416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10" y="414"/>
                    <a:pt x="327" y="348"/>
                    <a:pt x="353" y="334"/>
                  </a:cubicBezTo>
                  <a:cubicBezTo>
                    <a:pt x="369" y="326"/>
                    <a:pt x="388" y="308"/>
                    <a:pt x="388" y="267"/>
                  </a:cubicBezTo>
                  <a:cubicBezTo>
                    <a:pt x="388" y="267"/>
                    <a:pt x="388" y="192"/>
                    <a:pt x="388" y="114"/>
                  </a:cubicBezTo>
                  <a:cubicBezTo>
                    <a:pt x="387" y="54"/>
                    <a:pt x="410" y="38"/>
                    <a:pt x="410" y="38"/>
                  </a:cubicBezTo>
                  <a:cubicBezTo>
                    <a:pt x="413" y="36"/>
                    <a:pt x="413" y="36"/>
                    <a:pt x="413" y="36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411" y="32"/>
                    <a:pt x="399" y="13"/>
                    <a:pt x="39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2" name="Freeform 59"/>
            <p:cNvSpPr>
              <a:spLocks noEditPoints="1"/>
            </p:cNvSpPr>
            <p:nvPr userDrawn="1"/>
          </p:nvSpPr>
          <p:spPr bwMode="auto">
            <a:xfrm>
              <a:off x="750570" y="1597660"/>
              <a:ext cx="1149985" cy="1096645"/>
            </a:xfrm>
            <a:custGeom>
              <a:avLst/>
              <a:gdLst>
                <a:gd name="T0" fmla="*/ 433 w 481"/>
                <a:gd name="T1" fmla="*/ 126 h 459"/>
                <a:gd name="T2" fmla="*/ 433 w 481"/>
                <a:gd name="T3" fmla="*/ 294 h 459"/>
                <a:gd name="T4" fmla="*/ 399 w 481"/>
                <a:gd name="T5" fmla="*/ 361 h 459"/>
                <a:gd name="T6" fmla="*/ 240 w 481"/>
                <a:gd name="T7" fmla="*/ 449 h 459"/>
                <a:gd name="T8" fmla="*/ 81 w 481"/>
                <a:gd name="T9" fmla="*/ 361 h 459"/>
                <a:gd name="T10" fmla="*/ 48 w 481"/>
                <a:gd name="T11" fmla="*/ 294 h 459"/>
                <a:gd name="T12" fmla="*/ 48 w 481"/>
                <a:gd name="T13" fmla="*/ 126 h 459"/>
                <a:gd name="T14" fmla="*/ 29 w 481"/>
                <a:gd name="T15" fmla="*/ 66 h 459"/>
                <a:gd name="T16" fmla="*/ 14 w 481"/>
                <a:gd name="T17" fmla="*/ 57 h 459"/>
                <a:gd name="T18" fmla="*/ 47 w 481"/>
                <a:gd name="T19" fmla="*/ 8 h 459"/>
                <a:gd name="T20" fmla="*/ 434 w 481"/>
                <a:gd name="T21" fmla="*/ 8 h 459"/>
                <a:gd name="T22" fmla="*/ 467 w 481"/>
                <a:gd name="T23" fmla="*/ 57 h 459"/>
                <a:gd name="T24" fmla="*/ 452 w 481"/>
                <a:gd name="T25" fmla="*/ 66 h 459"/>
                <a:gd name="T26" fmla="*/ 433 w 481"/>
                <a:gd name="T27" fmla="*/ 126 h 459"/>
                <a:gd name="T28" fmla="*/ 473 w 481"/>
                <a:gd name="T29" fmla="*/ 64 h 459"/>
                <a:gd name="T30" fmla="*/ 481 w 481"/>
                <a:gd name="T31" fmla="*/ 65 h 459"/>
                <a:gd name="T32" fmla="*/ 477 w 481"/>
                <a:gd name="T33" fmla="*/ 58 h 459"/>
                <a:gd name="T34" fmla="*/ 440 w 481"/>
                <a:gd name="T35" fmla="*/ 2 h 459"/>
                <a:gd name="T36" fmla="*/ 439 w 481"/>
                <a:gd name="T37" fmla="*/ 0 h 459"/>
                <a:gd name="T38" fmla="*/ 42 w 481"/>
                <a:gd name="T39" fmla="*/ 0 h 459"/>
                <a:gd name="T40" fmla="*/ 41 w 481"/>
                <a:gd name="T41" fmla="*/ 2 h 459"/>
                <a:gd name="T42" fmla="*/ 4 w 481"/>
                <a:gd name="T43" fmla="*/ 58 h 459"/>
                <a:gd name="T44" fmla="*/ 0 w 481"/>
                <a:gd name="T45" fmla="*/ 64 h 459"/>
                <a:gd name="T46" fmla="*/ 8 w 481"/>
                <a:gd name="T47" fmla="*/ 64 h 459"/>
                <a:gd name="T48" fmla="*/ 8 w 481"/>
                <a:gd name="T49" fmla="*/ 64 h 459"/>
                <a:gd name="T50" fmla="*/ 40 w 481"/>
                <a:gd name="T51" fmla="*/ 126 h 459"/>
                <a:gd name="T52" fmla="*/ 40 w 481"/>
                <a:gd name="T53" fmla="*/ 294 h 459"/>
                <a:gd name="T54" fmla="*/ 78 w 481"/>
                <a:gd name="T55" fmla="*/ 368 h 459"/>
                <a:gd name="T56" fmla="*/ 238 w 481"/>
                <a:gd name="T57" fmla="*/ 458 h 459"/>
                <a:gd name="T58" fmla="*/ 240 w 481"/>
                <a:gd name="T59" fmla="*/ 459 h 459"/>
                <a:gd name="T60" fmla="*/ 242 w 481"/>
                <a:gd name="T61" fmla="*/ 458 h 459"/>
                <a:gd name="T62" fmla="*/ 403 w 481"/>
                <a:gd name="T63" fmla="*/ 368 h 459"/>
                <a:gd name="T64" fmla="*/ 441 w 481"/>
                <a:gd name="T65" fmla="*/ 294 h 459"/>
                <a:gd name="T66" fmla="*/ 441 w 481"/>
                <a:gd name="T67" fmla="*/ 126 h 459"/>
                <a:gd name="T68" fmla="*/ 473 w 481"/>
                <a:gd name="T69" fmla="*/ 6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1" h="459">
                  <a:moveTo>
                    <a:pt x="433" y="126"/>
                  </a:moveTo>
                  <a:cubicBezTo>
                    <a:pt x="432" y="213"/>
                    <a:pt x="433" y="293"/>
                    <a:pt x="433" y="294"/>
                  </a:cubicBezTo>
                  <a:cubicBezTo>
                    <a:pt x="433" y="335"/>
                    <a:pt x="415" y="353"/>
                    <a:pt x="399" y="361"/>
                  </a:cubicBezTo>
                  <a:cubicBezTo>
                    <a:pt x="372" y="375"/>
                    <a:pt x="257" y="440"/>
                    <a:pt x="240" y="449"/>
                  </a:cubicBezTo>
                  <a:cubicBezTo>
                    <a:pt x="224" y="440"/>
                    <a:pt x="109" y="375"/>
                    <a:pt x="81" y="361"/>
                  </a:cubicBezTo>
                  <a:cubicBezTo>
                    <a:pt x="66" y="353"/>
                    <a:pt x="48" y="335"/>
                    <a:pt x="48" y="294"/>
                  </a:cubicBezTo>
                  <a:cubicBezTo>
                    <a:pt x="48" y="293"/>
                    <a:pt x="49" y="213"/>
                    <a:pt x="48" y="126"/>
                  </a:cubicBezTo>
                  <a:cubicBezTo>
                    <a:pt x="48" y="98"/>
                    <a:pt x="41" y="78"/>
                    <a:pt x="29" y="66"/>
                  </a:cubicBezTo>
                  <a:cubicBezTo>
                    <a:pt x="24" y="61"/>
                    <a:pt x="18" y="59"/>
                    <a:pt x="14" y="57"/>
                  </a:cubicBezTo>
                  <a:cubicBezTo>
                    <a:pt x="22" y="46"/>
                    <a:pt x="39" y="20"/>
                    <a:pt x="47" y="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42" y="20"/>
                    <a:pt x="459" y="46"/>
                    <a:pt x="467" y="57"/>
                  </a:cubicBezTo>
                  <a:cubicBezTo>
                    <a:pt x="462" y="59"/>
                    <a:pt x="457" y="61"/>
                    <a:pt x="452" y="66"/>
                  </a:cubicBezTo>
                  <a:cubicBezTo>
                    <a:pt x="440" y="78"/>
                    <a:pt x="433" y="98"/>
                    <a:pt x="433" y="126"/>
                  </a:cubicBezTo>
                  <a:moveTo>
                    <a:pt x="473" y="64"/>
                  </a:moveTo>
                  <a:cubicBezTo>
                    <a:pt x="481" y="65"/>
                    <a:pt x="481" y="65"/>
                    <a:pt x="481" y="65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6" y="58"/>
                    <a:pt x="448" y="15"/>
                    <a:pt x="440" y="2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3" y="15"/>
                    <a:pt x="4" y="58"/>
                    <a:pt x="4" y="5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39" y="65"/>
                    <a:pt x="40" y="126"/>
                  </a:cubicBezTo>
                  <a:cubicBezTo>
                    <a:pt x="41" y="213"/>
                    <a:pt x="40" y="293"/>
                    <a:pt x="40" y="294"/>
                  </a:cubicBezTo>
                  <a:cubicBezTo>
                    <a:pt x="40" y="339"/>
                    <a:pt x="60" y="359"/>
                    <a:pt x="78" y="368"/>
                  </a:cubicBezTo>
                  <a:cubicBezTo>
                    <a:pt x="107" y="383"/>
                    <a:pt x="237" y="457"/>
                    <a:pt x="238" y="458"/>
                  </a:cubicBezTo>
                  <a:cubicBezTo>
                    <a:pt x="240" y="459"/>
                    <a:pt x="240" y="459"/>
                    <a:pt x="240" y="459"/>
                  </a:cubicBezTo>
                  <a:cubicBezTo>
                    <a:pt x="242" y="458"/>
                    <a:pt x="242" y="458"/>
                    <a:pt x="242" y="458"/>
                  </a:cubicBezTo>
                  <a:cubicBezTo>
                    <a:pt x="244" y="457"/>
                    <a:pt x="374" y="383"/>
                    <a:pt x="403" y="368"/>
                  </a:cubicBezTo>
                  <a:cubicBezTo>
                    <a:pt x="420" y="359"/>
                    <a:pt x="441" y="339"/>
                    <a:pt x="441" y="294"/>
                  </a:cubicBezTo>
                  <a:cubicBezTo>
                    <a:pt x="441" y="293"/>
                    <a:pt x="440" y="213"/>
                    <a:pt x="441" y="126"/>
                  </a:cubicBezTo>
                  <a:cubicBezTo>
                    <a:pt x="442" y="65"/>
                    <a:pt x="472" y="64"/>
                    <a:pt x="473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3" name="Freeform 60"/>
            <p:cNvSpPr>
              <a:spLocks/>
            </p:cNvSpPr>
            <p:nvPr userDrawn="1"/>
          </p:nvSpPr>
          <p:spPr bwMode="auto">
            <a:xfrm>
              <a:off x="1133475" y="1041400"/>
              <a:ext cx="76200" cy="119380"/>
            </a:xfrm>
            <a:custGeom>
              <a:avLst/>
              <a:gdLst>
                <a:gd name="T0" fmla="*/ 113 w 120"/>
                <a:gd name="T1" fmla="*/ 26 h 188"/>
                <a:gd name="T2" fmla="*/ 68 w 120"/>
                <a:gd name="T3" fmla="*/ 41 h 188"/>
                <a:gd name="T4" fmla="*/ 52 w 120"/>
                <a:gd name="T5" fmla="*/ 0 h 188"/>
                <a:gd name="T6" fmla="*/ 30 w 120"/>
                <a:gd name="T7" fmla="*/ 7 h 188"/>
                <a:gd name="T8" fmla="*/ 41 w 120"/>
                <a:gd name="T9" fmla="*/ 53 h 188"/>
                <a:gd name="T10" fmla="*/ 0 w 120"/>
                <a:gd name="T11" fmla="*/ 68 h 188"/>
                <a:gd name="T12" fmla="*/ 7 w 120"/>
                <a:gd name="T13" fmla="*/ 90 h 188"/>
                <a:gd name="T14" fmla="*/ 52 w 120"/>
                <a:gd name="T15" fmla="*/ 75 h 188"/>
                <a:gd name="T16" fmla="*/ 86 w 120"/>
                <a:gd name="T17" fmla="*/ 188 h 188"/>
                <a:gd name="T18" fmla="*/ 113 w 120"/>
                <a:gd name="T19" fmla="*/ 180 h 188"/>
                <a:gd name="T20" fmla="*/ 75 w 120"/>
                <a:gd name="T21" fmla="*/ 68 h 188"/>
                <a:gd name="T22" fmla="*/ 120 w 120"/>
                <a:gd name="T23" fmla="*/ 53 h 188"/>
                <a:gd name="T24" fmla="*/ 113 w 120"/>
                <a:gd name="T25" fmla="*/ 2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88">
                  <a:moveTo>
                    <a:pt x="113" y="26"/>
                  </a:moveTo>
                  <a:lnTo>
                    <a:pt x="68" y="41"/>
                  </a:lnTo>
                  <a:lnTo>
                    <a:pt x="52" y="0"/>
                  </a:lnTo>
                  <a:lnTo>
                    <a:pt x="30" y="7"/>
                  </a:lnTo>
                  <a:lnTo>
                    <a:pt x="41" y="53"/>
                  </a:lnTo>
                  <a:lnTo>
                    <a:pt x="0" y="68"/>
                  </a:lnTo>
                  <a:lnTo>
                    <a:pt x="7" y="90"/>
                  </a:lnTo>
                  <a:lnTo>
                    <a:pt x="52" y="75"/>
                  </a:lnTo>
                  <a:lnTo>
                    <a:pt x="86" y="188"/>
                  </a:lnTo>
                  <a:lnTo>
                    <a:pt x="113" y="180"/>
                  </a:lnTo>
                  <a:lnTo>
                    <a:pt x="75" y="68"/>
                  </a:lnTo>
                  <a:lnTo>
                    <a:pt x="120" y="53"/>
                  </a:lnTo>
                  <a:lnTo>
                    <a:pt x="1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4" name="Freeform 61"/>
            <p:cNvSpPr>
              <a:spLocks/>
            </p:cNvSpPr>
            <p:nvPr userDrawn="1"/>
          </p:nvSpPr>
          <p:spPr bwMode="auto">
            <a:xfrm>
              <a:off x="1443990" y="1041400"/>
              <a:ext cx="76835" cy="119380"/>
            </a:xfrm>
            <a:custGeom>
              <a:avLst/>
              <a:gdLst>
                <a:gd name="T0" fmla="*/ 8 w 121"/>
                <a:gd name="T1" fmla="*/ 180 h 188"/>
                <a:gd name="T2" fmla="*/ 34 w 121"/>
                <a:gd name="T3" fmla="*/ 188 h 188"/>
                <a:gd name="T4" fmla="*/ 68 w 121"/>
                <a:gd name="T5" fmla="*/ 75 h 188"/>
                <a:gd name="T6" fmla="*/ 113 w 121"/>
                <a:gd name="T7" fmla="*/ 90 h 188"/>
                <a:gd name="T8" fmla="*/ 121 w 121"/>
                <a:gd name="T9" fmla="*/ 68 h 188"/>
                <a:gd name="T10" fmla="*/ 76 w 121"/>
                <a:gd name="T11" fmla="*/ 53 h 188"/>
                <a:gd name="T12" fmla="*/ 91 w 121"/>
                <a:gd name="T13" fmla="*/ 7 h 188"/>
                <a:gd name="T14" fmla="*/ 68 w 121"/>
                <a:gd name="T15" fmla="*/ 0 h 188"/>
                <a:gd name="T16" fmla="*/ 53 w 121"/>
                <a:gd name="T17" fmla="*/ 41 h 188"/>
                <a:gd name="T18" fmla="*/ 8 w 121"/>
                <a:gd name="T19" fmla="*/ 26 h 188"/>
                <a:gd name="T20" fmla="*/ 0 w 121"/>
                <a:gd name="T21" fmla="*/ 53 h 188"/>
                <a:gd name="T22" fmla="*/ 45 w 121"/>
                <a:gd name="T23" fmla="*/ 68 h 188"/>
                <a:gd name="T24" fmla="*/ 8 w 121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88">
                  <a:moveTo>
                    <a:pt x="8" y="180"/>
                  </a:moveTo>
                  <a:lnTo>
                    <a:pt x="34" y="188"/>
                  </a:lnTo>
                  <a:lnTo>
                    <a:pt x="68" y="75"/>
                  </a:lnTo>
                  <a:lnTo>
                    <a:pt x="113" y="90"/>
                  </a:lnTo>
                  <a:lnTo>
                    <a:pt x="121" y="68"/>
                  </a:lnTo>
                  <a:lnTo>
                    <a:pt x="76" y="53"/>
                  </a:lnTo>
                  <a:lnTo>
                    <a:pt x="91" y="7"/>
                  </a:lnTo>
                  <a:lnTo>
                    <a:pt x="68" y="0"/>
                  </a:lnTo>
                  <a:lnTo>
                    <a:pt x="53" y="41"/>
                  </a:lnTo>
                  <a:lnTo>
                    <a:pt x="8" y="26"/>
                  </a:lnTo>
                  <a:lnTo>
                    <a:pt x="0" y="53"/>
                  </a:lnTo>
                  <a:lnTo>
                    <a:pt x="45" y="68"/>
                  </a:lnTo>
                  <a:lnTo>
                    <a:pt x="8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5" name="Freeform 62"/>
            <p:cNvSpPr>
              <a:spLocks noEditPoints="1"/>
            </p:cNvSpPr>
            <p:nvPr userDrawn="1"/>
          </p:nvSpPr>
          <p:spPr bwMode="auto">
            <a:xfrm>
              <a:off x="578485" y="513715"/>
              <a:ext cx="1492250" cy="1052830"/>
            </a:xfrm>
            <a:custGeom>
              <a:avLst/>
              <a:gdLst>
                <a:gd name="T0" fmla="*/ 91 w 624"/>
                <a:gd name="T1" fmla="*/ 404 h 441"/>
                <a:gd name="T2" fmla="*/ 54 w 624"/>
                <a:gd name="T3" fmla="*/ 400 h 441"/>
                <a:gd name="T4" fmla="*/ 208 w 624"/>
                <a:gd name="T5" fmla="*/ 419 h 441"/>
                <a:gd name="T6" fmla="*/ 193 w 624"/>
                <a:gd name="T7" fmla="*/ 409 h 441"/>
                <a:gd name="T8" fmla="*/ 281 w 624"/>
                <a:gd name="T9" fmla="*/ 373 h 441"/>
                <a:gd name="T10" fmla="*/ 221 w 624"/>
                <a:gd name="T11" fmla="*/ 415 h 441"/>
                <a:gd name="T12" fmla="*/ 228 w 624"/>
                <a:gd name="T13" fmla="*/ 391 h 441"/>
                <a:gd name="T14" fmla="*/ 214 w 624"/>
                <a:gd name="T15" fmla="*/ 329 h 441"/>
                <a:gd name="T16" fmla="*/ 412 w 624"/>
                <a:gd name="T17" fmla="*/ 329 h 441"/>
                <a:gd name="T18" fmla="*/ 315 w 624"/>
                <a:gd name="T19" fmla="*/ 363 h 441"/>
                <a:gd name="T20" fmla="*/ 310 w 624"/>
                <a:gd name="T21" fmla="*/ 363 h 441"/>
                <a:gd name="T22" fmla="*/ 185 w 624"/>
                <a:gd name="T23" fmla="*/ 244 h 441"/>
                <a:gd name="T24" fmla="*/ 210 w 624"/>
                <a:gd name="T25" fmla="*/ 319 h 441"/>
                <a:gd name="T26" fmla="*/ 311 w 624"/>
                <a:gd name="T27" fmla="*/ 68 h 441"/>
                <a:gd name="T28" fmla="*/ 453 w 624"/>
                <a:gd name="T29" fmla="*/ 210 h 441"/>
                <a:gd name="T30" fmla="*/ 335 w 624"/>
                <a:gd name="T31" fmla="*/ 125 h 441"/>
                <a:gd name="T32" fmla="*/ 315 w 624"/>
                <a:gd name="T33" fmla="*/ 298 h 441"/>
                <a:gd name="T34" fmla="*/ 310 w 624"/>
                <a:gd name="T35" fmla="*/ 298 h 441"/>
                <a:gd name="T36" fmla="*/ 290 w 624"/>
                <a:gd name="T37" fmla="*/ 125 h 441"/>
                <a:gd name="T38" fmla="*/ 171 w 624"/>
                <a:gd name="T39" fmla="*/ 210 h 441"/>
                <a:gd name="T40" fmla="*/ 336 w 624"/>
                <a:gd name="T41" fmla="*/ 138 h 441"/>
                <a:gd name="T42" fmla="*/ 395 w 624"/>
                <a:gd name="T43" fmla="*/ 387 h 441"/>
                <a:gd name="T44" fmla="*/ 404 w 624"/>
                <a:gd name="T45" fmla="*/ 415 h 441"/>
                <a:gd name="T46" fmla="*/ 344 w 624"/>
                <a:gd name="T47" fmla="*/ 373 h 441"/>
                <a:gd name="T48" fmla="*/ 404 w 624"/>
                <a:gd name="T49" fmla="*/ 415 h 441"/>
                <a:gd name="T50" fmla="*/ 287 w 624"/>
                <a:gd name="T51" fmla="*/ 377 h 441"/>
                <a:gd name="T52" fmla="*/ 335 w 624"/>
                <a:gd name="T53" fmla="*/ 372 h 441"/>
                <a:gd name="T54" fmla="*/ 312 w 624"/>
                <a:gd name="T55" fmla="*/ 410 h 441"/>
                <a:gd name="T56" fmla="*/ 480 w 624"/>
                <a:gd name="T57" fmla="*/ 414 h 441"/>
                <a:gd name="T58" fmla="*/ 432 w 624"/>
                <a:gd name="T59" fmla="*/ 409 h 441"/>
                <a:gd name="T60" fmla="*/ 602 w 624"/>
                <a:gd name="T61" fmla="*/ 405 h 441"/>
                <a:gd name="T62" fmla="*/ 566 w 624"/>
                <a:gd name="T63" fmla="*/ 377 h 441"/>
                <a:gd name="T64" fmla="*/ 141 w 624"/>
                <a:gd name="T65" fmla="*/ 421 h 441"/>
                <a:gd name="T66" fmla="*/ 216 w 624"/>
                <a:gd name="T67" fmla="*/ 421 h 441"/>
                <a:gd name="T68" fmla="*/ 312 w 624"/>
                <a:gd name="T69" fmla="*/ 418 h 441"/>
                <a:gd name="T70" fmla="*/ 360 w 624"/>
                <a:gd name="T71" fmla="*/ 415 h 441"/>
                <a:gd name="T72" fmla="*/ 411 w 624"/>
                <a:gd name="T73" fmla="*/ 424 h 441"/>
                <a:gd name="T74" fmla="*/ 519 w 624"/>
                <a:gd name="T75" fmla="*/ 406 h 441"/>
                <a:gd name="T76" fmla="*/ 624 w 624"/>
                <a:gd name="T77" fmla="*/ 400 h 441"/>
                <a:gd name="T78" fmla="*/ 564 w 624"/>
                <a:gd name="T79" fmla="*/ 363 h 441"/>
                <a:gd name="T80" fmla="*/ 428 w 624"/>
                <a:gd name="T81" fmla="*/ 402 h 441"/>
                <a:gd name="T82" fmla="*/ 405 w 624"/>
                <a:gd name="T83" fmla="*/ 391 h 441"/>
                <a:gd name="T84" fmla="*/ 320 w 624"/>
                <a:gd name="T85" fmla="*/ 62 h 441"/>
                <a:gd name="T86" fmla="*/ 333 w 624"/>
                <a:gd name="T87" fmla="*/ 23 h 441"/>
                <a:gd name="T88" fmla="*/ 317 w 624"/>
                <a:gd name="T89" fmla="*/ 0 h 441"/>
                <a:gd name="T90" fmla="*/ 293 w 624"/>
                <a:gd name="T91" fmla="*/ 15 h 441"/>
                <a:gd name="T92" fmla="*/ 308 w 624"/>
                <a:gd name="T93" fmla="*/ 58 h 441"/>
                <a:gd name="T94" fmla="*/ 163 w 624"/>
                <a:gd name="T95" fmla="*/ 211 h 441"/>
                <a:gd name="T96" fmla="*/ 223 w 624"/>
                <a:gd name="T97" fmla="*/ 398 h 441"/>
                <a:gd name="T98" fmla="*/ 104 w 624"/>
                <a:gd name="T99" fmla="*/ 398 h 441"/>
                <a:gd name="T100" fmla="*/ 55 w 624"/>
                <a:gd name="T101" fmla="*/ 353 h 441"/>
                <a:gd name="T102" fmla="*/ 9 w 624"/>
                <a:gd name="T103" fmla="*/ 40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4" h="441">
                  <a:moveTo>
                    <a:pt x="54" y="400"/>
                  </a:moveTo>
                  <a:cubicBezTo>
                    <a:pt x="59" y="377"/>
                    <a:pt x="59" y="377"/>
                    <a:pt x="59" y="377"/>
                  </a:cubicBezTo>
                  <a:cubicBezTo>
                    <a:pt x="64" y="387"/>
                    <a:pt x="75" y="400"/>
                    <a:pt x="91" y="404"/>
                  </a:cubicBezTo>
                  <a:cubicBezTo>
                    <a:pt x="89" y="406"/>
                    <a:pt x="87" y="407"/>
                    <a:pt x="85" y="408"/>
                  </a:cubicBezTo>
                  <a:cubicBezTo>
                    <a:pt x="63" y="420"/>
                    <a:pt x="55" y="425"/>
                    <a:pt x="23" y="405"/>
                  </a:cubicBezTo>
                  <a:lnTo>
                    <a:pt x="54" y="400"/>
                  </a:lnTo>
                  <a:close/>
                  <a:moveTo>
                    <a:pt x="193" y="409"/>
                  </a:moveTo>
                  <a:cubicBezTo>
                    <a:pt x="198" y="412"/>
                    <a:pt x="203" y="414"/>
                    <a:pt x="209" y="417"/>
                  </a:cubicBezTo>
                  <a:cubicBezTo>
                    <a:pt x="209" y="418"/>
                    <a:pt x="208" y="419"/>
                    <a:pt x="208" y="419"/>
                  </a:cubicBezTo>
                  <a:cubicBezTo>
                    <a:pt x="191" y="441"/>
                    <a:pt x="169" y="428"/>
                    <a:pt x="145" y="414"/>
                  </a:cubicBezTo>
                  <a:cubicBezTo>
                    <a:pt x="136" y="409"/>
                    <a:pt x="127" y="404"/>
                    <a:pt x="118" y="401"/>
                  </a:cubicBezTo>
                  <a:cubicBezTo>
                    <a:pt x="151" y="387"/>
                    <a:pt x="164" y="394"/>
                    <a:pt x="193" y="409"/>
                  </a:cubicBezTo>
                  <a:moveTo>
                    <a:pt x="242" y="381"/>
                  </a:moveTo>
                  <a:cubicBezTo>
                    <a:pt x="242" y="381"/>
                    <a:pt x="242" y="381"/>
                    <a:pt x="242" y="381"/>
                  </a:cubicBezTo>
                  <a:cubicBezTo>
                    <a:pt x="252" y="377"/>
                    <a:pt x="265" y="375"/>
                    <a:pt x="281" y="373"/>
                  </a:cubicBezTo>
                  <a:cubicBezTo>
                    <a:pt x="280" y="374"/>
                    <a:pt x="280" y="374"/>
                    <a:pt x="280" y="374"/>
                  </a:cubicBezTo>
                  <a:cubicBezTo>
                    <a:pt x="262" y="410"/>
                    <a:pt x="251" y="429"/>
                    <a:pt x="221" y="415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32" y="400"/>
                    <a:pt x="237" y="390"/>
                    <a:pt x="242" y="381"/>
                  </a:cubicBezTo>
                  <a:moveTo>
                    <a:pt x="230" y="387"/>
                  </a:moveTo>
                  <a:cubicBezTo>
                    <a:pt x="229" y="388"/>
                    <a:pt x="228" y="389"/>
                    <a:pt x="228" y="391"/>
                  </a:cubicBezTo>
                  <a:cubicBezTo>
                    <a:pt x="228" y="389"/>
                    <a:pt x="228" y="388"/>
                    <a:pt x="230" y="387"/>
                  </a:cubicBezTo>
                  <a:moveTo>
                    <a:pt x="213" y="329"/>
                  </a:moveTo>
                  <a:cubicBezTo>
                    <a:pt x="214" y="329"/>
                    <a:pt x="214" y="329"/>
                    <a:pt x="214" y="329"/>
                  </a:cubicBezTo>
                  <a:cubicBezTo>
                    <a:pt x="214" y="319"/>
                    <a:pt x="251" y="306"/>
                    <a:pt x="312" y="306"/>
                  </a:cubicBezTo>
                  <a:cubicBezTo>
                    <a:pt x="373" y="306"/>
                    <a:pt x="411" y="319"/>
                    <a:pt x="411" y="329"/>
                  </a:cubicBezTo>
                  <a:cubicBezTo>
                    <a:pt x="412" y="329"/>
                    <a:pt x="412" y="329"/>
                    <a:pt x="412" y="329"/>
                  </a:cubicBezTo>
                  <a:cubicBezTo>
                    <a:pt x="407" y="346"/>
                    <a:pt x="402" y="363"/>
                    <a:pt x="399" y="380"/>
                  </a:cubicBezTo>
                  <a:cubicBezTo>
                    <a:pt x="385" y="369"/>
                    <a:pt x="350" y="364"/>
                    <a:pt x="315" y="363"/>
                  </a:cubicBezTo>
                  <a:cubicBezTo>
                    <a:pt x="315" y="363"/>
                    <a:pt x="315" y="363"/>
                    <a:pt x="315" y="363"/>
                  </a:cubicBezTo>
                  <a:cubicBezTo>
                    <a:pt x="314" y="363"/>
                    <a:pt x="313" y="363"/>
                    <a:pt x="312" y="363"/>
                  </a:cubicBezTo>
                  <a:cubicBezTo>
                    <a:pt x="312" y="363"/>
                    <a:pt x="311" y="363"/>
                    <a:pt x="310" y="363"/>
                  </a:cubicBezTo>
                  <a:cubicBezTo>
                    <a:pt x="310" y="363"/>
                    <a:pt x="310" y="363"/>
                    <a:pt x="310" y="363"/>
                  </a:cubicBezTo>
                  <a:cubicBezTo>
                    <a:pt x="274" y="364"/>
                    <a:pt x="239" y="369"/>
                    <a:pt x="226" y="380"/>
                  </a:cubicBezTo>
                  <a:cubicBezTo>
                    <a:pt x="222" y="363"/>
                    <a:pt x="218" y="346"/>
                    <a:pt x="213" y="329"/>
                  </a:cubicBezTo>
                  <a:moveTo>
                    <a:pt x="185" y="244"/>
                  </a:moveTo>
                  <a:cubicBezTo>
                    <a:pt x="197" y="230"/>
                    <a:pt x="247" y="178"/>
                    <a:pt x="289" y="138"/>
                  </a:cubicBezTo>
                  <a:cubicBezTo>
                    <a:pt x="289" y="299"/>
                    <a:pt x="289" y="299"/>
                    <a:pt x="289" y="299"/>
                  </a:cubicBezTo>
                  <a:cubicBezTo>
                    <a:pt x="253" y="301"/>
                    <a:pt x="222" y="308"/>
                    <a:pt x="210" y="319"/>
                  </a:cubicBezTo>
                  <a:cubicBezTo>
                    <a:pt x="202" y="291"/>
                    <a:pt x="193" y="264"/>
                    <a:pt x="185" y="244"/>
                  </a:cubicBezTo>
                  <a:moveTo>
                    <a:pt x="171" y="210"/>
                  </a:moveTo>
                  <a:cubicBezTo>
                    <a:pt x="176" y="204"/>
                    <a:pt x="200" y="178"/>
                    <a:pt x="311" y="68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425" y="178"/>
                    <a:pt x="449" y="204"/>
                    <a:pt x="453" y="210"/>
                  </a:cubicBezTo>
                  <a:cubicBezTo>
                    <a:pt x="452" y="214"/>
                    <a:pt x="448" y="223"/>
                    <a:pt x="443" y="236"/>
                  </a:cubicBezTo>
                  <a:cubicBezTo>
                    <a:pt x="438" y="230"/>
                    <a:pt x="428" y="219"/>
                    <a:pt x="407" y="198"/>
                  </a:cubicBezTo>
                  <a:cubicBezTo>
                    <a:pt x="386" y="176"/>
                    <a:pt x="358" y="148"/>
                    <a:pt x="335" y="125"/>
                  </a:cubicBezTo>
                  <a:cubicBezTo>
                    <a:pt x="328" y="118"/>
                    <a:pt x="328" y="118"/>
                    <a:pt x="328" y="118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4" y="298"/>
                    <a:pt x="319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06" y="298"/>
                    <a:pt x="301" y="298"/>
                    <a:pt x="297" y="298"/>
                  </a:cubicBezTo>
                  <a:cubicBezTo>
                    <a:pt x="297" y="118"/>
                    <a:pt x="297" y="118"/>
                    <a:pt x="297" y="118"/>
                  </a:cubicBezTo>
                  <a:cubicBezTo>
                    <a:pt x="290" y="125"/>
                    <a:pt x="290" y="125"/>
                    <a:pt x="290" y="125"/>
                  </a:cubicBezTo>
                  <a:cubicBezTo>
                    <a:pt x="267" y="148"/>
                    <a:pt x="239" y="176"/>
                    <a:pt x="218" y="198"/>
                  </a:cubicBezTo>
                  <a:cubicBezTo>
                    <a:pt x="196" y="219"/>
                    <a:pt x="186" y="230"/>
                    <a:pt x="182" y="236"/>
                  </a:cubicBezTo>
                  <a:cubicBezTo>
                    <a:pt x="177" y="223"/>
                    <a:pt x="173" y="214"/>
                    <a:pt x="171" y="210"/>
                  </a:cubicBezTo>
                  <a:moveTo>
                    <a:pt x="414" y="319"/>
                  </a:moveTo>
                  <a:cubicBezTo>
                    <a:pt x="403" y="308"/>
                    <a:pt x="371" y="301"/>
                    <a:pt x="336" y="299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80" y="181"/>
                    <a:pt x="434" y="236"/>
                    <a:pt x="440" y="244"/>
                  </a:cubicBezTo>
                  <a:cubicBezTo>
                    <a:pt x="432" y="264"/>
                    <a:pt x="423" y="291"/>
                    <a:pt x="414" y="319"/>
                  </a:cubicBezTo>
                  <a:moveTo>
                    <a:pt x="395" y="387"/>
                  </a:moveTo>
                  <a:cubicBezTo>
                    <a:pt x="396" y="388"/>
                    <a:pt x="397" y="389"/>
                    <a:pt x="397" y="390"/>
                  </a:cubicBezTo>
                  <a:cubicBezTo>
                    <a:pt x="396" y="389"/>
                    <a:pt x="396" y="388"/>
                    <a:pt x="395" y="387"/>
                  </a:cubicBezTo>
                  <a:moveTo>
                    <a:pt x="404" y="415"/>
                  </a:moveTo>
                  <a:cubicBezTo>
                    <a:pt x="404" y="415"/>
                    <a:pt x="403" y="415"/>
                    <a:pt x="403" y="415"/>
                  </a:cubicBezTo>
                  <a:cubicBezTo>
                    <a:pt x="374" y="429"/>
                    <a:pt x="363" y="410"/>
                    <a:pt x="344" y="374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60" y="375"/>
                    <a:pt x="373" y="377"/>
                    <a:pt x="382" y="381"/>
                  </a:cubicBezTo>
                  <a:cubicBezTo>
                    <a:pt x="383" y="381"/>
                    <a:pt x="383" y="381"/>
                    <a:pt x="383" y="381"/>
                  </a:cubicBezTo>
                  <a:cubicBezTo>
                    <a:pt x="388" y="390"/>
                    <a:pt x="393" y="400"/>
                    <a:pt x="404" y="415"/>
                  </a:cubicBezTo>
                  <a:moveTo>
                    <a:pt x="312" y="410"/>
                  </a:moveTo>
                  <a:cubicBezTo>
                    <a:pt x="303" y="410"/>
                    <a:pt x="283" y="409"/>
                    <a:pt x="270" y="408"/>
                  </a:cubicBezTo>
                  <a:cubicBezTo>
                    <a:pt x="276" y="399"/>
                    <a:pt x="282" y="388"/>
                    <a:pt x="287" y="377"/>
                  </a:cubicBezTo>
                  <a:cubicBezTo>
                    <a:pt x="290" y="372"/>
                    <a:pt x="290" y="372"/>
                    <a:pt x="290" y="372"/>
                  </a:cubicBezTo>
                  <a:cubicBezTo>
                    <a:pt x="297" y="371"/>
                    <a:pt x="305" y="371"/>
                    <a:pt x="312" y="371"/>
                  </a:cubicBezTo>
                  <a:cubicBezTo>
                    <a:pt x="320" y="371"/>
                    <a:pt x="328" y="371"/>
                    <a:pt x="335" y="372"/>
                  </a:cubicBezTo>
                  <a:cubicBezTo>
                    <a:pt x="337" y="377"/>
                    <a:pt x="337" y="377"/>
                    <a:pt x="337" y="377"/>
                  </a:cubicBezTo>
                  <a:cubicBezTo>
                    <a:pt x="343" y="388"/>
                    <a:pt x="348" y="399"/>
                    <a:pt x="354" y="408"/>
                  </a:cubicBezTo>
                  <a:cubicBezTo>
                    <a:pt x="342" y="409"/>
                    <a:pt x="322" y="410"/>
                    <a:pt x="312" y="410"/>
                  </a:cubicBezTo>
                  <a:moveTo>
                    <a:pt x="432" y="409"/>
                  </a:moveTo>
                  <a:cubicBezTo>
                    <a:pt x="461" y="394"/>
                    <a:pt x="474" y="387"/>
                    <a:pt x="507" y="401"/>
                  </a:cubicBezTo>
                  <a:cubicBezTo>
                    <a:pt x="498" y="404"/>
                    <a:pt x="489" y="409"/>
                    <a:pt x="480" y="414"/>
                  </a:cubicBezTo>
                  <a:cubicBezTo>
                    <a:pt x="456" y="428"/>
                    <a:pt x="434" y="441"/>
                    <a:pt x="417" y="419"/>
                  </a:cubicBezTo>
                  <a:cubicBezTo>
                    <a:pt x="417" y="419"/>
                    <a:pt x="416" y="418"/>
                    <a:pt x="416" y="417"/>
                  </a:cubicBezTo>
                  <a:cubicBezTo>
                    <a:pt x="422" y="414"/>
                    <a:pt x="427" y="412"/>
                    <a:pt x="432" y="409"/>
                  </a:cubicBezTo>
                  <a:moveTo>
                    <a:pt x="566" y="377"/>
                  </a:moveTo>
                  <a:cubicBezTo>
                    <a:pt x="571" y="400"/>
                    <a:pt x="571" y="400"/>
                    <a:pt x="571" y="400"/>
                  </a:cubicBezTo>
                  <a:cubicBezTo>
                    <a:pt x="602" y="405"/>
                    <a:pt x="602" y="405"/>
                    <a:pt x="602" y="405"/>
                  </a:cubicBezTo>
                  <a:cubicBezTo>
                    <a:pt x="570" y="425"/>
                    <a:pt x="561" y="420"/>
                    <a:pt x="540" y="408"/>
                  </a:cubicBezTo>
                  <a:cubicBezTo>
                    <a:pt x="538" y="407"/>
                    <a:pt x="536" y="406"/>
                    <a:pt x="533" y="404"/>
                  </a:cubicBezTo>
                  <a:cubicBezTo>
                    <a:pt x="550" y="400"/>
                    <a:pt x="560" y="387"/>
                    <a:pt x="566" y="377"/>
                  </a:cubicBezTo>
                  <a:moveTo>
                    <a:pt x="88" y="415"/>
                  </a:moveTo>
                  <a:cubicBezTo>
                    <a:pt x="93" y="413"/>
                    <a:pt x="99" y="409"/>
                    <a:pt x="106" y="406"/>
                  </a:cubicBezTo>
                  <a:cubicBezTo>
                    <a:pt x="116" y="407"/>
                    <a:pt x="128" y="414"/>
                    <a:pt x="141" y="421"/>
                  </a:cubicBezTo>
                  <a:cubicBezTo>
                    <a:pt x="156" y="430"/>
                    <a:pt x="171" y="439"/>
                    <a:pt x="186" y="439"/>
                  </a:cubicBezTo>
                  <a:cubicBezTo>
                    <a:pt x="196" y="439"/>
                    <a:pt x="205" y="435"/>
                    <a:pt x="214" y="424"/>
                  </a:cubicBezTo>
                  <a:cubicBezTo>
                    <a:pt x="215" y="423"/>
                    <a:pt x="216" y="422"/>
                    <a:pt x="216" y="421"/>
                  </a:cubicBezTo>
                  <a:cubicBezTo>
                    <a:pt x="217" y="421"/>
                    <a:pt x="217" y="422"/>
                    <a:pt x="218" y="422"/>
                  </a:cubicBezTo>
                  <a:cubicBezTo>
                    <a:pt x="239" y="432"/>
                    <a:pt x="253" y="427"/>
                    <a:pt x="265" y="415"/>
                  </a:cubicBezTo>
                  <a:cubicBezTo>
                    <a:pt x="277" y="417"/>
                    <a:pt x="302" y="418"/>
                    <a:pt x="312" y="418"/>
                  </a:cubicBezTo>
                  <a:cubicBezTo>
                    <a:pt x="312" y="418"/>
                    <a:pt x="312" y="418"/>
                    <a:pt x="312" y="418"/>
                  </a:cubicBezTo>
                  <a:cubicBezTo>
                    <a:pt x="312" y="418"/>
                    <a:pt x="312" y="418"/>
                    <a:pt x="312" y="418"/>
                  </a:cubicBezTo>
                  <a:cubicBezTo>
                    <a:pt x="323" y="418"/>
                    <a:pt x="348" y="417"/>
                    <a:pt x="360" y="415"/>
                  </a:cubicBezTo>
                  <a:cubicBezTo>
                    <a:pt x="371" y="427"/>
                    <a:pt x="385" y="432"/>
                    <a:pt x="407" y="422"/>
                  </a:cubicBezTo>
                  <a:cubicBezTo>
                    <a:pt x="407" y="422"/>
                    <a:pt x="408" y="421"/>
                    <a:pt x="408" y="421"/>
                  </a:cubicBezTo>
                  <a:cubicBezTo>
                    <a:pt x="409" y="422"/>
                    <a:pt x="410" y="423"/>
                    <a:pt x="411" y="424"/>
                  </a:cubicBezTo>
                  <a:cubicBezTo>
                    <a:pt x="419" y="435"/>
                    <a:pt x="429" y="439"/>
                    <a:pt x="438" y="439"/>
                  </a:cubicBezTo>
                  <a:cubicBezTo>
                    <a:pt x="453" y="439"/>
                    <a:pt x="469" y="430"/>
                    <a:pt x="484" y="421"/>
                  </a:cubicBezTo>
                  <a:cubicBezTo>
                    <a:pt x="497" y="414"/>
                    <a:pt x="509" y="407"/>
                    <a:pt x="519" y="406"/>
                  </a:cubicBezTo>
                  <a:cubicBezTo>
                    <a:pt x="526" y="409"/>
                    <a:pt x="531" y="413"/>
                    <a:pt x="536" y="415"/>
                  </a:cubicBezTo>
                  <a:cubicBezTo>
                    <a:pt x="561" y="429"/>
                    <a:pt x="572" y="435"/>
                    <a:pt x="615" y="406"/>
                  </a:cubicBezTo>
                  <a:cubicBezTo>
                    <a:pt x="624" y="400"/>
                    <a:pt x="624" y="400"/>
                    <a:pt x="624" y="400"/>
                  </a:cubicBezTo>
                  <a:cubicBezTo>
                    <a:pt x="577" y="393"/>
                    <a:pt x="577" y="393"/>
                    <a:pt x="577" y="393"/>
                  </a:cubicBezTo>
                  <a:cubicBezTo>
                    <a:pt x="569" y="353"/>
                    <a:pt x="569" y="353"/>
                    <a:pt x="569" y="353"/>
                  </a:cubicBezTo>
                  <a:cubicBezTo>
                    <a:pt x="564" y="363"/>
                    <a:pt x="564" y="363"/>
                    <a:pt x="564" y="363"/>
                  </a:cubicBezTo>
                  <a:cubicBezTo>
                    <a:pt x="564" y="364"/>
                    <a:pt x="564" y="364"/>
                    <a:pt x="563" y="365"/>
                  </a:cubicBezTo>
                  <a:cubicBezTo>
                    <a:pt x="559" y="374"/>
                    <a:pt x="547" y="398"/>
                    <a:pt x="521" y="398"/>
                  </a:cubicBezTo>
                  <a:cubicBezTo>
                    <a:pt x="476" y="377"/>
                    <a:pt x="461" y="385"/>
                    <a:pt x="428" y="402"/>
                  </a:cubicBezTo>
                  <a:cubicBezTo>
                    <a:pt x="423" y="405"/>
                    <a:pt x="417" y="408"/>
                    <a:pt x="411" y="411"/>
                  </a:cubicBezTo>
                  <a:cubicBezTo>
                    <a:pt x="407" y="406"/>
                    <a:pt x="404" y="402"/>
                    <a:pt x="402" y="398"/>
                  </a:cubicBezTo>
                  <a:cubicBezTo>
                    <a:pt x="404" y="396"/>
                    <a:pt x="405" y="393"/>
                    <a:pt x="405" y="391"/>
                  </a:cubicBezTo>
                  <a:cubicBezTo>
                    <a:pt x="420" y="309"/>
                    <a:pt x="461" y="212"/>
                    <a:pt x="461" y="211"/>
                  </a:cubicBezTo>
                  <a:cubicBezTo>
                    <a:pt x="463" y="208"/>
                    <a:pt x="464" y="207"/>
                    <a:pt x="401" y="143"/>
                  </a:cubicBezTo>
                  <a:cubicBezTo>
                    <a:pt x="369" y="111"/>
                    <a:pt x="333" y="76"/>
                    <a:pt x="320" y="62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33" y="15"/>
                    <a:pt x="333" y="15"/>
                    <a:pt x="333" y="15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58"/>
                    <a:pt x="308" y="58"/>
                    <a:pt x="308" y="58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292" y="75"/>
                    <a:pt x="256" y="110"/>
                    <a:pt x="224" y="143"/>
                  </a:cubicBezTo>
                  <a:cubicBezTo>
                    <a:pt x="161" y="207"/>
                    <a:pt x="162" y="208"/>
                    <a:pt x="163" y="211"/>
                  </a:cubicBezTo>
                  <a:cubicBezTo>
                    <a:pt x="164" y="212"/>
                    <a:pt x="205" y="309"/>
                    <a:pt x="220" y="391"/>
                  </a:cubicBezTo>
                  <a:cubicBezTo>
                    <a:pt x="220" y="391"/>
                    <a:pt x="220" y="391"/>
                    <a:pt x="220" y="391"/>
                  </a:cubicBezTo>
                  <a:cubicBezTo>
                    <a:pt x="220" y="394"/>
                    <a:pt x="221" y="396"/>
                    <a:pt x="223" y="398"/>
                  </a:cubicBezTo>
                  <a:cubicBezTo>
                    <a:pt x="220" y="402"/>
                    <a:pt x="217" y="406"/>
                    <a:pt x="214" y="411"/>
                  </a:cubicBezTo>
                  <a:cubicBezTo>
                    <a:pt x="207" y="408"/>
                    <a:pt x="202" y="405"/>
                    <a:pt x="196" y="402"/>
                  </a:cubicBezTo>
                  <a:cubicBezTo>
                    <a:pt x="164" y="385"/>
                    <a:pt x="149" y="377"/>
                    <a:pt x="104" y="398"/>
                  </a:cubicBezTo>
                  <a:cubicBezTo>
                    <a:pt x="77" y="398"/>
                    <a:pt x="66" y="374"/>
                    <a:pt x="62" y="365"/>
                  </a:cubicBezTo>
                  <a:cubicBezTo>
                    <a:pt x="61" y="364"/>
                    <a:pt x="61" y="364"/>
                    <a:pt x="61" y="363"/>
                  </a:cubicBezTo>
                  <a:cubicBezTo>
                    <a:pt x="55" y="353"/>
                    <a:pt x="55" y="353"/>
                    <a:pt x="55" y="353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9" y="406"/>
                    <a:pt x="9" y="406"/>
                    <a:pt x="9" y="406"/>
                  </a:cubicBezTo>
                  <a:cubicBezTo>
                    <a:pt x="53" y="435"/>
                    <a:pt x="64" y="429"/>
                    <a:pt x="88" y="4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6" name="Freeform 63"/>
            <p:cNvSpPr>
              <a:spLocks noEditPoints="1"/>
            </p:cNvSpPr>
            <p:nvPr userDrawn="1"/>
          </p:nvSpPr>
          <p:spPr bwMode="auto">
            <a:xfrm>
              <a:off x="1006475" y="1781810"/>
              <a:ext cx="148590" cy="295910"/>
            </a:xfrm>
            <a:custGeom>
              <a:avLst/>
              <a:gdLst>
                <a:gd name="T0" fmla="*/ 19 w 62"/>
                <a:gd name="T1" fmla="*/ 30 h 124"/>
                <a:gd name="T2" fmla="*/ 27 w 62"/>
                <a:gd name="T3" fmla="*/ 47 h 124"/>
                <a:gd name="T4" fmla="*/ 40 w 62"/>
                <a:gd name="T5" fmla="*/ 58 h 124"/>
                <a:gd name="T6" fmla="*/ 50 w 62"/>
                <a:gd name="T7" fmla="*/ 73 h 124"/>
                <a:gd name="T8" fmla="*/ 32 w 62"/>
                <a:gd name="T9" fmla="*/ 104 h 124"/>
                <a:gd name="T10" fmla="*/ 32 w 62"/>
                <a:gd name="T11" fmla="*/ 78 h 124"/>
                <a:gd name="T12" fmla="*/ 19 w 62"/>
                <a:gd name="T13" fmla="*/ 67 h 124"/>
                <a:gd name="T14" fmla="*/ 13 w 62"/>
                <a:gd name="T15" fmla="*/ 61 h 124"/>
                <a:gd name="T16" fmla="*/ 19 w 62"/>
                <a:gd name="T17" fmla="*/ 30 h 124"/>
                <a:gd name="T18" fmla="*/ 16 w 62"/>
                <a:gd name="T19" fmla="*/ 74 h 124"/>
                <a:gd name="T20" fmla="*/ 24 w 62"/>
                <a:gd name="T21" fmla="*/ 82 h 124"/>
                <a:gd name="T22" fmla="*/ 21 w 62"/>
                <a:gd name="T23" fmla="*/ 113 h 124"/>
                <a:gd name="T24" fmla="*/ 16 w 62"/>
                <a:gd name="T25" fmla="*/ 124 h 124"/>
                <a:gd name="T26" fmla="*/ 27 w 62"/>
                <a:gd name="T27" fmla="*/ 118 h 124"/>
                <a:gd name="T28" fmla="*/ 58 w 62"/>
                <a:gd name="T29" fmla="*/ 72 h 124"/>
                <a:gd name="T30" fmla="*/ 44 w 62"/>
                <a:gd name="T31" fmla="*/ 51 h 124"/>
                <a:gd name="T32" fmla="*/ 33 w 62"/>
                <a:gd name="T33" fmla="*/ 42 h 124"/>
                <a:gd name="T34" fmla="*/ 25 w 62"/>
                <a:gd name="T35" fmla="*/ 16 h 124"/>
                <a:gd name="T36" fmla="*/ 24 w 62"/>
                <a:gd name="T37" fmla="*/ 0 h 124"/>
                <a:gd name="T38" fmla="*/ 18 w 62"/>
                <a:gd name="T39" fmla="*/ 15 h 124"/>
                <a:gd name="T40" fmla="*/ 5 w 62"/>
                <a:gd name="T41" fmla="*/ 64 h 124"/>
                <a:gd name="T42" fmla="*/ 16 w 62"/>
                <a:gd name="T43" fmla="*/ 7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124">
                  <a:moveTo>
                    <a:pt x="19" y="30"/>
                  </a:moveTo>
                  <a:cubicBezTo>
                    <a:pt x="21" y="36"/>
                    <a:pt x="23" y="42"/>
                    <a:pt x="27" y="47"/>
                  </a:cubicBezTo>
                  <a:cubicBezTo>
                    <a:pt x="32" y="53"/>
                    <a:pt x="36" y="55"/>
                    <a:pt x="40" y="58"/>
                  </a:cubicBezTo>
                  <a:cubicBezTo>
                    <a:pt x="45" y="61"/>
                    <a:pt x="48" y="63"/>
                    <a:pt x="50" y="73"/>
                  </a:cubicBezTo>
                  <a:cubicBezTo>
                    <a:pt x="52" y="85"/>
                    <a:pt x="41" y="97"/>
                    <a:pt x="32" y="104"/>
                  </a:cubicBezTo>
                  <a:cubicBezTo>
                    <a:pt x="34" y="96"/>
                    <a:pt x="35" y="86"/>
                    <a:pt x="32" y="78"/>
                  </a:cubicBezTo>
                  <a:cubicBezTo>
                    <a:pt x="29" y="73"/>
                    <a:pt x="25" y="69"/>
                    <a:pt x="19" y="67"/>
                  </a:cubicBezTo>
                  <a:cubicBezTo>
                    <a:pt x="16" y="65"/>
                    <a:pt x="14" y="64"/>
                    <a:pt x="13" y="61"/>
                  </a:cubicBezTo>
                  <a:cubicBezTo>
                    <a:pt x="10" y="54"/>
                    <a:pt x="14" y="42"/>
                    <a:pt x="19" y="30"/>
                  </a:cubicBezTo>
                  <a:moveTo>
                    <a:pt x="16" y="74"/>
                  </a:moveTo>
                  <a:cubicBezTo>
                    <a:pt x="20" y="76"/>
                    <a:pt x="23" y="78"/>
                    <a:pt x="24" y="82"/>
                  </a:cubicBezTo>
                  <a:cubicBezTo>
                    <a:pt x="29" y="93"/>
                    <a:pt x="21" y="113"/>
                    <a:pt x="21" y="11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8" y="117"/>
                    <a:pt x="62" y="96"/>
                    <a:pt x="58" y="72"/>
                  </a:cubicBezTo>
                  <a:cubicBezTo>
                    <a:pt x="56" y="58"/>
                    <a:pt x="50" y="54"/>
                    <a:pt x="44" y="51"/>
                  </a:cubicBezTo>
                  <a:cubicBezTo>
                    <a:pt x="40" y="49"/>
                    <a:pt x="37" y="47"/>
                    <a:pt x="33" y="42"/>
                  </a:cubicBezTo>
                  <a:cubicBezTo>
                    <a:pt x="26" y="33"/>
                    <a:pt x="25" y="16"/>
                    <a:pt x="25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33"/>
                    <a:pt x="0" y="52"/>
                    <a:pt x="5" y="64"/>
                  </a:cubicBezTo>
                  <a:cubicBezTo>
                    <a:pt x="7" y="69"/>
                    <a:pt x="11" y="72"/>
                    <a:pt x="16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7" name="Freeform 64"/>
            <p:cNvSpPr>
              <a:spLocks noEditPoints="1"/>
            </p:cNvSpPr>
            <p:nvPr userDrawn="1"/>
          </p:nvSpPr>
          <p:spPr bwMode="auto">
            <a:xfrm>
              <a:off x="944245" y="1960880"/>
              <a:ext cx="774700" cy="408305"/>
            </a:xfrm>
            <a:custGeom>
              <a:avLst/>
              <a:gdLst>
                <a:gd name="T0" fmla="*/ 306 w 324"/>
                <a:gd name="T1" fmla="*/ 89 h 171"/>
                <a:gd name="T2" fmla="*/ 305 w 324"/>
                <a:gd name="T3" fmla="*/ 70 h 171"/>
                <a:gd name="T4" fmla="*/ 315 w 324"/>
                <a:gd name="T5" fmla="*/ 76 h 171"/>
                <a:gd name="T6" fmla="*/ 267 w 324"/>
                <a:gd name="T7" fmla="*/ 83 h 171"/>
                <a:gd name="T8" fmla="*/ 66 w 324"/>
                <a:gd name="T9" fmla="*/ 93 h 171"/>
                <a:gd name="T10" fmla="*/ 26 w 324"/>
                <a:gd name="T11" fmla="*/ 70 h 171"/>
                <a:gd name="T12" fmla="*/ 163 w 324"/>
                <a:gd name="T13" fmla="*/ 69 h 171"/>
                <a:gd name="T14" fmla="*/ 270 w 324"/>
                <a:gd name="T15" fmla="*/ 70 h 171"/>
                <a:gd name="T16" fmla="*/ 267 w 324"/>
                <a:gd name="T17" fmla="*/ 83 h 171"/>
                <a:gd name="T18" fmla="*/ 132 w 324"/>
                <a:gd name="T19" fmla="*/ 163 h 171"/>
                <a:gd name="T20" fmla="*/ 171 w 324"/>
                <a:gd name="T21" fmla="*/ 142 h 171"/>
                <a:gd name="T22" fmla="*/ 163 w 324"/>
                <a:gd name="T23" fmla="*/ 38 h 171"/>
                <a:gd name="T24" fmla="*/ 222 w 324"/>
                <a:gd name="T25" fmla="*/ 61 h 171"/>
                <a:gd name="T26" fmla="*/ 75 w 324"/>
                <a:gd name="T27" fmla="*/ 62 h 171"/>
                <a:gd name="T28" fmla="*/ 155 w 324"/>
                <a:gd name="T29" fmla="*/ 16 h 171"/>
                <a:gd name="T30" fmla="*/ 171 w 324"/>
                <a:gd name="T31" fmla="*/ 16 h 171"/>
                <a:gd name="T32" fmla="*/ 155 w 324"/>
                <a:gd name="T33" fmla="*/ 16 h 171"/>
                <a:gd name="T34" fmla="*/ 304 w 324"/>
                <a:gd name="T35" fmla="*/ 62 h 171"/>
                <a:gd name="T36" fmla="*/ 270 w 324"/>
                <a:gd name="T37" fmla="*/ 62 h 171"/>
                <a:gd name="T38" fmla="*/ 263 w 324"/>
                <a:gd name="T39" fmla="*/ 61 h 171"/>
                <a:gd name="T40" fmla="*/ 179 w 324"/>
                <a:gd name="T41" fmla="*/ 16 h 171"/>
                <a:gd name="T42" fmla="*/ 147 w 324"/>
                <a:gd name="T43" fmla="*/ 16 h 171"/>
                <a:gd name="T44" fmla="*/ 63 w 324"/>
                <a:gd name="T45" fmla="*/ 62 h 171"/>
                <a:gd name="T46" fmla="*/ 1 w 324"/>
                <a:gd name="T47" fmla="*/ 62 h 171"/>
                <a:gd name="T48" fmla="*/ 41 w 324"/>
                <a:gd name="T49" fmla="*/ 85 h 171"/>
                <a:gd name="T50" fmla="*/ 144 w 324"/>
                <a:gd name="T51" fmla="*/ 141 h 171"/>
                <a:gd name="T52" fmla="*/ 111 w 324"/>
                <a:gd name="T53" fmla="*/ 171 h 171"/>
                <a:gd name="T54" fmla="*/ 211 w 324"/>
                <a:gd name="T55" fmla="*/ 163 h 171"/>
                <a:gd name="T56" fmla="*/ 272 w 324"/>
                <a:gd name="T57" fmla="*/ 90 h 171"/>
                <a:gd name="T58" fmla="*/ 289 w 324"/>
                <a:gd name="T59" fmla="*/ 79 h 171"/>
                <a:gd name="T60" fmla="*/ 324 w 324"/>
                <a:gd name="T61" fmla="*/ 79 h 171"/>
                <a:gd name="T62" fmla="*/ 313 w 324"/>
                <a:gd name="T63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4" h="171">
                  <a:moveTo>
                    <a:pt x="316" y="79"/>
                  </a:moveTo>
                  <a:cubicBezTo>
                    <a:pt x="316" y="85"/>
                    <a:pt x="312" y="89"/>
                    <a:pt x="306" y="89"/>
                  </a:cubicBezTo>
                  <a:cubicBezTo>
                    <a:pt x="301" y="89"/>
                    <a:pt x="297" y="85"/>
                    <a:pt x="297" y="79"/>
                  </a:cubicBezTo>
                  <a:cubicBezTo>
                    <a:pt x="297" y="74"/>
                    <a:pt x="300" y="70"/>
                    <a:pt x="305" y="70"/>
                  </a:cubicBezTo>
                  <a:cubicBezTo>
                    <a:pt x="307" y="70"/>
                    <a:pt x="309" y="70"/>
                    <a:pt x="310" y="71"/>
                  </a:cubicBezTo>
                  <a:cubicBezTo>
                    <a:pt x="313" y="72"/>
                    <a:pt x="314" y="74"/>
                    <a:pt x="315" y="76"/>
                  </a:cubicBezTo>
                  <a:cubicBezTo>
                    <a:pt x="316" y="77"/>
                    <a:pt x="316" y="78"/>
                    <a:pt x="316" y="79"/>
                  </a:cubicBezTo>
                  <a:close/>
                  <a:moveTo>
                    <a:pt x="267" y="83"/>
                  </a:moveTo>
                  <a:cubicBezTo>
                    <a:pt x="242" y="105"/>
                    <a:pt x="206" y="134"/>
                    <a:pt x="163" y="134"/>
                  </a:cubicBezTo>
                  <a:cubicBezTo>
                    <a:pt x="116" y="134"/>
                    <a:pt x="88" y="112"/>
                    <a:pt x="66" y="93"/>
                  </a:cubicBezTo>
                  <a:cubicBezTo>
                    <a:pt x="58" y="88"/>
                    <a:pt x="52" y="82"/>
                    <a:pt x="45" y="78"/>
                  </a:cubicBezTo>
                  <a:cubicBezTo>
                    <a:pt x="41" y="75"/>
                    <a:pt x="33" y="72"/>
                    <a:pt x="26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8" y="70"/>
                    <a:pt x="120" y="70"/>
                    <a:pt x="163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63" y="69"/>
                    <a:pt x="267" y="69"/>
                    <a:pt x="270" y="70"/>
                  </a:cubicBezTo>
                  <a:cubicBezTo>
                    <a:pt x="275" y="70"/>
                    <a:pt x="280" y="70"/>
                    <a:pt x="284" y="70"/>
                  </a:cubicBezTo>
                  <a:cubicBezTo>
                    <a:pt x="279" y="73"/>
                    <a:pt x="274" y="78"/>
                    <a:pt x="267" y="83"/>
                  </a:cubicBezTo>
                  <a:moveTo>
                    <a:pt x="196" y="163"/>
                  </a:moveTo>
                  <a:cubicBezTo>
                    <a:pt x="132" y="163"/>
                    <a:pt x="132" y="163"/>
                    <a:pt x="132" y="163"/>
                  </a:cubicBezTo>
                  <a:cubicBezTo>
                    <a:pt x="139" y="157"/>
                    <a:pt x="149" y="148"/>
                    <a:pt x="155" y="142"/>
                  </a:cubicBezTo>
                  <a:cubicBezTo>
                    <a:pt x="160" y="142"/>
                    <a:pt x="166" y="142"/>
                    <a:pt x="171" y="142"/>
                  </a:cubicBezTo>
                  <a:cubicBezTo>
                    <a:pt x="177" y="148"/>
                    <a:pt x="188" y="157"/>
                    <a:pt x="196" y="163"/>
                  </a:cubicBezTo>
                  <a:moveTo>
                    <a:pt x="163" y="38"/>
                  </a:moveTo>
                  <a:cubicBezTo>
                    <a:pt x="196" y="38"/>
                    <a:pt x="233" y="50"/>
                    <a:pt x="250" y="61"/>
                  </a:cubicBezTo>
                  <a:cubicBezTo>
                    <a:pt x="244" y="61"/>
                    <a:pt x="235" y="61"/>
                    <a:pt x="222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37" y="62"/>
                    <a:pt x="100" y="62"/>
                    <a:pt x="75" y="62"/>
                  </a:cubicBezTo>
                  <a:cubicBezTo>
                    <a:pt x="93" y="50"/>
                    <a:pt x="129" y="38"/>
                    <a:pt x="163" y="38"/>
                  </a:cubicBezTo>
                  <a:moveTo>
                    <a:pt x="155" y="16"/>
                  </a:moveTo>
                  <a:cubicBezTo>
                    <a:pt x="155" y="12"/>
                    <a:pt x="159" y="8"/>
                    <a:pt x="163" y="8"/>
                  </a:cubicBezTo>
                  <a:cubicBezTo>
                    <a:pt x="167" y="8"/>
                    <a:pt x="171" y="12"/>
                    <a:pt x="171" y="16"/>
                  </a:cubicBezTo>
                  <a:cubicBezTo>
                    <a:pt x="171" y="21"/>
                    <a:pt x="167" y="24"/>
                    <a:pt x="163" y="24"/>
                  </a:cubicBezTo>
                  <a:cubicBezTo>
                    <a:pt x="159" y="24"/>
                    <a:pt x="155" y="21"/>
                    <a:pt x="155" y="16"/>
                  </a:cubicBezTo>
                  <a:moveTo>
                    <a:pt x="313" y="63"/>
                  </a:moveTo>
                  <a:cubicBezTo>
                    <a:pt x="311" y="62"/>
                    <a:pt x="307" y="61"/>
                    <a:pt x="304" y="62"/>
                  </a:cubicBezTo>
                  <a:cubicBezTo>
                    <a:pt x="300" y="61"/>
                    <a:pt x="296" y="62"/>
                    <a:pt x="291" y="62"/>
                  </a:cubicBezTo>
                  <a:cubicBezTo>
                    <a:pt x="285" y="62"/>
                    <a:pt x="278" y="62"/>
                    <a:pt x="270" y="62"/>
                  </a:cubicBezTo>
                  <a:cubicBezTo>
                    <a:pt x="269" y="61"/>
                    <a:pt x="267" y="61"/>
                    <a:pt x="263" y="61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48" y="46"/>
                    <a:pt x="206" y="32"/>
                    <a:pt x="171" y="30"/>
                  </a:cubicBezTo>
                  <a:cubicBezTo>
                    <a:pt x="176" y="28"/>
                    <a:pt x="179" y="22"/>
                    <a:pt x="179" y="16"/>
                  </a:cubicBezTo>
                  <a:cubicBezTo>
                    <a:pt x="179" y="7"/>
                    <a:pt x="172" y="0"/>
                    <a:pt x="163" y="0"/>
                  </a:cubicBezTo>
                  <a:cubicBezTo>
                    <a:pt x="154" y="0"/>
                    <a:pt x="147" y="7"/>
                    <a:pt x="147" y="16"/>
                  </a:cubicBezTo>
                  <a:cubicBezTo>
                    <a:pt x="147" y="22"/>
                    <a:pt x="150" y="28"/>
                    <a:pt x="156" y="30"/>
                  </a:cubicBezTo>
                  <a:cubicBezTo>
                    <a:pt x="119" y="32"/>
                    <a:pt x="77" y="46"/>
                    <a:pt x="63" y="62"/>
                  </a:cubicBezTo>
                  <a:cubicBezTo>
                    <a:pt x="53" y="62"/>
                    <a:pt x="47" y="62"/>
                    <a:pt x="47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30" y="78"/>
                    <a:pt x="41" y="85"/>
                  </a:cubicBezTo>
                  <a:cubicBezTo>
                    <a:pt x="47" y="89"/>
                    <a:pt x="54" y="94"/>
                    <a:pt x="60" y="100"/>
                  </a:cubicBezTo>
                  <a:cubicBezTo>
                    <a:pt x="81" y="116"/>
                    <a:pt x="105" y="136"/>
                    <a:pt x="144" y="141"/>
                  </a:cubicBezTo>
                  <a:cubicBezTo>
                    <a:pt x="134" y="151"/>
                    <a:pt x="119" y="163"/>
                    <a:pt x="119" y="164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221" y="171"/>
                    <a:pt x="221" y="171"/>
                    <a:pt x="221" y="171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1" y="163"/>
                    <a:pt x="193" y="150"/>
                    <a:pt x="181" y="141"/>
                  </a:cubicBezTo>
                  <a:cubicBezTo>
                    <a:pt x="219" y="134"/>
                    <a:pt x="249" y="109"/>
                    <a:pt x="272" y="90"/>
                  </a:cubicBezTo>
                  <a:cubicBezTo>
                    <a:pt x="279" y="85"/>
                    <a:pt x="284" y="80"/>
                    <a:pt x="289" y="76"/>
                  </a:cubicBezTo>
                  <a:cubicBezTo>
                    <a:pt x="289" y="77"/>
                    <a:pt x="289" y="78"/>
                    <a:pt x="289" y="79"/>
                  </a:cubicBezTo>
                  <a:cubicBezTo>
                    <a:pt x="289" y="89"/>
                    <a:pt x="297" y="97"/>
                    <a:pt x="306" y="97"/>
                  </a:cubicBezTo>
                  <a:cubicBezTo>
                    <a:pt x="316" y="97"/>
                    <a:pt x="324" y="89"/>
                    <a:pt x="324" y="79"/>
                  </a:cubicBezTo>
                  <a:cubicBezTo>
                    <a:pt x="324" y="77"/>
                    <a:pt x="323" y="74"/>
                    <a:pt x="323" y="72"/>
                  </a:cubicBezTo>
                  <a:cubicBezTo>
                    <a:pt x="321" y="67"/>
                    <a:pt x="318" y="65"/>
                    <a:pt x="31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8" name="Freeform 65"/>
            <p:cNvSpPr>
              <a:spLocks noEditPoints="1"/>
            </p:cNvSpPr>
            <p:nvPr userDrawn="1"/>
          </p:nvSpPr>
          <p:spPr bwMode="auto">
            <a:xfrm>
              <a:off x="585470" y="2421890"/>
              <a:ext cx="1480185" cy="473075"/>
            </a:xfrm>
            <a:custGeom>
              <a:avLst/>
              <a:gdLst>
                <a:gd name="T0" fmla="*/ 318 w 619"/>
                <a:gd name="T1" fmla="*/ 190 h 198"/>
                <a:gd name="T2" fmla="*/ 153 w 619"/>
                <a:gd name="T3" fmla="*/ 165 h 198"/>
                <a:gd name="T4" fmla="*/ 59 w 619"/>
                <a:gd name="T5" fmla="*/ 123 h 198"/>
                <a:gd name="T6" fmla="*/ 51 w 619"/>
                <a:gd name="T7" fmla="*/ 103 h 198"/>
                <a:gd name="T8" fmla="*/ 153 w 619"/>
                <a:gd name="T9" fmla="*/ 107 h 198"/>
                <a:gd name="T10" fmla="*/ 484 w 619"/>
                <a:gd name="T11" fmla="*/ 107 h 198"/>
                <a:gd name="T12" fmla="*/ 543 w 619"/>
                <a:gd name="T13" fmla="*/ 98 h 198"/>
                <a:gd name="T14" fmla="*/ 565 w 619"/>
                <a:gd name="T15" fmla="*/ 104 h 198"/>
                <a:gd name="T16" fmla="*/ 564 w 619"/>
                <a:gd name="T17" fmla="*/ 120 h 198"/>
                <a:gd name="T18" fmla="*/ 563 w 619"/>
                <a:gd name="T19" fmla="*/ 149 h 198"/>
                <a:gd name="T20" fmla="*/ 482 w 619"/>
                <a:gd name="T21" fmla="*/ 166 h 198"/>
                <a:gd name="T22" fmla="*/ 10 w 619"/>
                <a:gd name="T23" fmla="*/ 63 h 198"/>
                <a:gd name="T24" fmla="*/ 44 w 619"/>
                <a:gd name="T25" fmla="*/ 55 h 198"/>
                <a:gd name="T26" fmla="*/ 34 w 619"/>
                <a:gd name="T27" fmla="*/ 20 h 198"/>
                <a:gd name="T28" fmla="*/ 49 w 619"/>
                <a:gd name="T29" fmla="*/ 90 h 198"/>
                <a:gd name="T30" fmla="*/ 119 w 619"/>
                <a:gd name="T31" fmla="*/ 63 h 198"/>
                <a:gd name="T32" fmla="*/ 86 w 619"/>
                <a:gd name="T33" fmla="*/ 87 h 198"/>
                <a:gd name="T34" fmla="*/ 96 w 619"/>
                <a:gd name="T35" fmla="*/ 67 h 198"/>
                <a:gd name="T36" fmla="*/ 502 w 619"/>
                <a:gd name="T37" fmla="*/ 63 h 198"/>
                <a:gd name="T38" fmla="*/ 560 w 619"/>
                <a:gd name="T39" fmla="*/ 93 h 198"/>
                <a:gd name="T40" fmla="*/ 545 w 619"/>
                <a:gd name="T41" fmla="*/ 91 h 198"/>
                <a:gd name="T42" fmla="*/ 545 w 619"/>
                <a:gd name="T43" fmla="*/ 91 h 198"/>
                <a:gd name="T44" fmla="*/ 502 w 619"/>
                <a:gd name="T45" fmla="*/ 63 h 198"/>
                <a:gd name="T46" fmla="*/ 577 w 619"/>
                <a:gd name="T47" fmla="*/ 51 h 198"/>
                <a:gd name="T48" fmla="*/ 578 w 619"/>
                <a:gd name="T49" fmla="*/ 57 h 198"/>
                <a:gd name="T50" fmla="*/ 591 w 619"/>
                <a:gd name="T51" fmla="*/ 86 h 198"/>
                <a:gd name="T52" fmla="*/ 525 w 619"/>
                <a:gd name="T53" fmla="*/ 60 h 198"/>
                <a:gd name="T54" fmla="*/ 568 w 619"/>
                <a:gd name="T55" fmla="*/ 159 h 198"/>
                <a:gd name="T56" fmla="*/ 570 w 619"/>
                <a:gd name="T57" fmla="*/ 160 h 198"/>
                <a:gd name="T58" fmla="*/ 574 w 619"/>
                <a:gd name="T59" fmla="*/ 154 h 198"/>
                <a:gd name="T60" fmla="*/ 571 w 619"/>
                <a:gd name="T61" fmla="*/ 122 h 198"/>
                <a:gd name="T62" fmla="*/ 573 w 619"/>
                <a:gd name="T63" fmla="*/ 101 h 198"/>
                <a:gd name="T64" fmla="*/ 618 w 619"/>
                <a:gd name="T65" fmla="*/ 60 h 198"/>
                <a:gd name="T66" fmla="*/ 614 w 619"/>
                <a:gd name="T67" fmla="*/ 55 h 198"/>
                <a:gd name="T68" fmla="*/ 591 w 619"/>
                <a:gd name="T69" fmla="*/ 9 h 198"/>
                <a:gd name="T70" fmla="*/ 584 w 619"/>
                <a:gd name="T71" fmla="*/ 7 h 198"/>
                <a:gd name="T72" fmla="*/ 506 w 619"/>
                <a:gd name="T73" fmla="*/ 55 h 198"/>
                <a:gd name="T74" fmla="*/ 489 w 619"/>
                <a:gd name="T75" fmla="*/ 97 h 198"/>
                <a:gd name="T76" fmla="*/ 319 w 619"/>
                <a:gd name="T77" fmla="*/ 131 h 198"/>
                <a:gd name="T78" fmla="*/ 132 w 619"/>
                <a:gd name="T79" fmla="*/ 92 h 198"/>
                <a:gd name="T80" fmla="*/ 112 w 619"/>
                <a:gd name="T81" fmla="*/ 55 h 198"/>
                <a:gd name="T82" fmla="*/ 35 w 619"/>
                <a:gd name="T83" fmla="*/ 7 h 198"/>
                <a:gd name="T84" fmla="*/ 28 w 619"/>
                <a:gd name="T85" fmla="*/ 9 h 198"/>
                <a:gd name="T86" fmla="*/ 4 w 619"/>
                <a:gd name="T87" fmla="*/ 55 h 198"/>
                <a:gd name="T88" fmla="*/ 0 w 619"/>
                <a:gd name="T89" fmla="*/ 60 h 198"/>
                <a:gd name="T90" fmla="*/ 45 w 619"/>
                <a:gd name="T91" fmla="*/ 97 h 198"/>
                <a:gd name="T92" fmla="*/ 46 w 619"/>
                <a:gd name="T93" fmla="*/ 113 h 198"/>
                <a:gd name="T94" fmla="*/ 44 w 619"/>
                <a:gd name="T95" fmla="*/ 154 h 198"/>
                <a:gd name="T96" fmla="*/ 44 w 619"/>
                <a:gd name="T97" fmla="*/ 155 h 198"/>
                <a:gd name="T98" fmla="*/ 43 w 619"/>
                <a:gd name="T99" fmla="*/ 156 h 198"/>
                <a:gd name="T100" fmla="*/ 44 w 619"/>
                <a:gd name="T101" fmla="*/ 158 h 198"/>
                <a:gd name="T102" fmla="*/ 44 w 619"/>
                <a:gd name="T103" fmla="*/ 158 h 198"/>
                <a:gd name="T104" fmla="*/ 45 w 619"/>
                <a:gd name="T105" fmla="*/ 159 h 198"/>
                <a:gd name="T106" fmla="*/ 46 w 619"/>
                <a:gd name="T107" fmla="*/ 160 h 198"/>
                <a:gd name="T108" fmla="*/ 47 w 619"/>
                <a:gd name="T109" fmla="*/ 160 h 198"/>
                <a:gd name="T110" fmla="*/ 49 w 619"/>
                <a:gd name="T111" fmla="*/ 160 h 198"/>
                <a:gd name="T112" fmla="*/ 49 w 619"/>
                <a:gd name="T113" fmla="*/ 159 h 198"/>
                <a:gd name="T114" fmla="*/ 152 w 619"/>
                <a:gd name="T115" fmla="*/ 173 h 198"/>
                <a:gd name="T116" fmla="*/ 485 w 619"/>
                <a:gd name="T117" fmla="*/ 173 h 198"/>
                <a:gd name="T118" fmla="*/ 568 w 619"/>
                <a:gd name="T119" fmla="*/ 15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9" h="198">
                  <a:moveTo>
                    <a:pt x="482" y="166"/>
                  </a:moveTo>
                  <a:cubicBezTo>
                    <a:pt x="446" y="179"/>
                    <a:pt x="362" y="190"/>
                    <a:pt x="318" y="190"/>
                  </a:cubicBezTo>
                  <a:cubicBezTo>
                    <a:pt x="274" y="190"/>
                    <a:pt x="190" y="178"/>
                    <a:pt x="155" y="166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21" y="154"/>
                    <a:pt x="82" y="141"/>
                    <a:pt x="56" y="148"/>
                  </a:cubicBezTo>
                  <a:cubicBezTo>
                    <a:pt x="59" y="141"/>
                    <a:pt x="62" y="132"/>
                    <a:pt x="59" y="123"/>
                  </a:cubicBezTo>
                  <a:cubicBezTo>
                    <a:pt x="57" y="117"/>
                    <a:pt x="55" y="113"/>
                    <a:pt x="53" y="110"/>
                  </a:cubicBezTo>
                  <a:cubicBezTo>
                    <a:pt x="50" y="104"/>
                    <a:pt x="50" y="104"/>
                    <a:pt x="51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61" y="91"/>
                    <a:pt x="114" y="91"/>
                    <a:pt x="153" y="107"/>
                  </a:cubicBezTo>
                  <a:cubicBezTo>
                    <a:pt x="212" y="130"/>
                    <a:pt x="288" y="137"/>
                    <a:pt x="318" y="138"/>
                  </a:cubicBezTo>
                  <a:cubicBezTo>
                    <a:pt x="340" y="139"/>
                    <a:pt x="422" y="132"/>
                    <a:pt x="484" y="107"/>
                  </a:cubicBezTo>
                  <a:cubicBezTo>
                    <a:pt x="510" y="96"/>
                    <a:pt x="527" y="95"/>
                    <a:pt x="543" y="98"/>
                  </a:cubicBezTo>
                  <a:cubicBezTo>
                    <a:pt x="543" y="98"/>
                    <a:pt x="543" y="98"/>
                    <a:pt x="543" y="98"/>
                  </a:cubicBezTo>
                  <a:cubicBezTo>
                    <a:pt x="545" y="99"/>
                    <a:pt x="548" y="99"/>
                    <a:pt x="550" y="100"/>
                  </a:cubicBezTo>
                  <a:cubicBezTo>
                    <a:pt x="555" y="101"/>
                    <a:pt x="560" y="102"/>
                    <a:pt x="565" y="104"/>
                  </a:cubicBezTo>
                  <a:cubicBezTo>
                    <a:pt x="567" y="104"/>
                    <a:pt x="567" y="105"/>
                    <a:pt x="567" y="105"/>
                  </a:cubicBezTo>
                  <a:cubicBezTo>
                    <a:pt x="568" y="107"/>
                    <a:pt x="566" y="113"/>
                    <a:pt x="564" y="120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0" y="133"/>
                    <a:pt x="561" y="142"/>
                    <a:pt x="563" y="149"/>
                  </a:cubicBezTo>
                  <a:cubicBezTo>
                    <a:pt x="543" y="143"/>
                    <a:pt x="521" y="151"/>
                    <a:pt x="495" y="161"/>
                  </a:cubicBezTo>
                  <a:cubicBezTo>
                    <a:pt x="491" y="163"/>
                    <a:pt x="486" y="164"/>
                    <a:pt x="482" y="166"/>
                  </a:cubicBezTo>
                  <a:moveTo>
                    <a:pt x="25" y="83"/>
                  </a:moveTo>
                  <a:cubicBezTo>
                    <a:pt x="16" y="77"/>
                    <a:pt x="12" y="68"/>
                    <a:pt x="10" y="63"/>
                  </a:cubicBezTo>
                  <a:cubicBezTo>
                    <a:pt x="29" y="63"/>
                    <a:pt x="40" y="57"/>
                    <a:pt x="40" y="57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5" y="41"/>
                    <a:pt x="34" y="28"/>
                    <a:pt x="34" y="20"/>
                  </a:cubicBezTo>
                  <a:cubicBezTo>
                    <a:pt x="47" y="35"/>
                    <a:pt x="69" y="53"/>
                    <a:pt x="93" y="60"/>
                  </a:cubicBezTo>
                  <a:cubicBezTo>
                    <a:pt x="77" y="65"/>
                    <a:pt x="60" y="75"/>
                    <a:pt x="49" y="90"/>
                  </a:cubicBezTo>
                  <a:cubicBezTo>
                    <a:pt x="40" y="89"/>
                    <a:pt x="32" y="87"/>
                    <a:pt x="25" y="83"/>
                  </a:cubicBezTo>
                  <a:moveTo>
                    <a:pt x="119" y="63"/>
                  </a:moveTo>
                  <a:cubicBezTo>
                    <a:pt x="122" y="67"/>
                    <a:pt x="124" y="81"/>
                    <a:pt x="124" y="91"/>
                  </a:cubicBezTo>
                  <a:cubicBezTo>
                    <a:pt x="111" y="88"/>
                    <a:pt x="98" y="87"/>
                    <a:pt x="86" y="87"/>
                  </a:cubicBezTo>
                  <a:cubicBezTo>
                    <a:pt x="76" y="87"/>
                    <a:pt x="67" y="88"/>
                    <a:pt x="59" y="90"/>
                  </a:cubicBezTo>
                  <a:cubicBezTo>
                    <a:pt x="71" y="76"/>
                    <a:pt x="90" y="69"/>
                    <a:pt x="96" y="67"/>
                  </a:cubicBezTo>
                  <a:cubicBezTo>
                    <a:pt x="109" y="62"/>
                    <a:pt x="117" y="62"/>
                    <a:pt x="119" y="63"/>
                  </a:cubicBezTo>
                  <a:moveTo>
                    <a:pt x="502" y="63"/>
                  </a:moveTo>
                  <a:cubicBezTo>
                    <a:pt x="503" y="63"/>
                    <a:pt x="509" y="62"/>
                    <a:pt x="520" y="66"/>
                  </a:cubicBezTo>
                  <a:cubicBezTo>
                    <a:pt x="534" y="71"/>
                    <a:pt x="550" y="80"/>
                    <a:pt x="560" y="93"/>
                  </a:cubicBezTo>
                  <a:cubicBezTo>
                    <a:pt x="557" y="93"/>
                    <a:pt x="554" y="93"/>
                    <a:pt x="551" y="92"/>
                  </a:cubicBezTo>
                  <a:cubicBezTo>
                    <a:pt x="549" y="92"/>
                    <a:pt x="547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45" y="91"/>
                    <a:pt x="545" y="91"/>
                    <a:pt x="545" y="91"/>
                  </a:cubicBezTo>
                  <a:cubicBezTo>
                    <a:pt x="530" y="88"/>
                    <a:pt x="516" y="88"/>
                    <a:pt x="497" y="94"/>
                  </a:cubicBezTo>
                  <a:cubicBezTo>
                    <a:pt x="497" y="83"/>
                    <a:pt x="499" y="67"/>
                    <a:pt x="502" y="63"/>
                  </a:cubicBezTo>
                  <a:moveTo>
                    <a:pt x="585" y="20"/>
                  </a:moveTo>
                  <a:cubicBezTo>
                    <a:pt x="585" y="28"/>
                    <a:pt x="584" y="41"/>
                    <a:pt x="577" y="51"/>
                  </a:cubicBezTo>
                  <a:cubicBezTo>
                    <a:pt x="574" y="55"/>
                    <a:pt x="574" y="55"/>
                    <a:pt x="574" y="55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9" y="57"/>
                    <a:pt x="589" y="63"/>
                    <a:pt x="609" y="63"/>
                  </a:cubicBezTo>
                  <a:cubicBezTo>
                    <a:pt x="607" y="69"/>
                    <a:pt x="602" y="79"/>
                    <a:pt x="591" y="86"/>
                  </a:cubicBezTo>
                  <a:cubicBezTo>
                    <a:pt x="585" y="90"/>
                    <a:pt x="578" y="93"/>
                    <a:pt x="569" y="93"/>
                  </a:cubicBezTo>
                  <a:cubicBezTo>
                    <a:pt x="559" y="77"/>
                    <a:pt x="541" y="66"/>
                    <a:pt x="525" y="60"/>
                  </a:cubicBezTo>
                  <a:cubicBezTo>
                    <a:pt x="549" y="53"/>
                    <a:pt x="572" y="35"/>
                    <a:pt x="585" y="20"/>
                  </a:cubicBezTo>
                  <a:moveTo>
                    <a:pt x="568" y="159"/>
                  </a:moveTo>
                  <a:cubicBezTo>
                    <a:pt x="568" y="159"/>
                    <a:pt x="568" y="159"/>
                    <a:pt x="568" y="159"/>
                  </a:cubicBezTo>
                  <a:cubicBezTo>
                    <a:pt x="569" y="160"/>
                    <a:pt x="570" y="160"/>
                    <a:pt x="570" y="160"/>
                  </a:cubicBezTo>
                  <a:cubicBezTo>
                    <a:pt x="571" y="160"/>
                    <a:pt x="572" y="160"/>
                    <a:pt x="572" y="160"/>
                  </a:cubicBezTo>
                  <a:cubicBezTo>
                    <a:pt x="574" y="159"/>
                    <a:pt x="575" y="156"/>
                    <a:pt x="574" y="154"/>
                  </a:cubicBezTo>
                  <a:cubicBezTo>
                    <a:pt x="574" y="154"/>
                    <a:pt x="566" y="140"/>
                    <a:pt x="570" y="126"/>
                  </a:cubicBezTo>
                  <a:cubicBezTo>
                    <a:pt x="571" y="122"/>
                    <a:pt x="571" y="122"/>
                    <a:pt x="571" y="122"/>
                  </a:cubicBezTo>
                  <a:cubicBezTo>
                    <a:pt x="574" y="113"/>
                    <a:pt x="576" y="106"/>
                    <a:pt x="574" y="101"/>
                  </a:cubicBezTo>
                  <a:cubicBezTo>
                    <a:pt x="574" y="101"/>
                    <a:pt x="573" y="101"/>
                    <a:pt x="573" y="101"/>
                  </a:cubicBezTo>
                  <a:cubicBezTo>
                    <a:pt x="582" y="100"/>
                    <a:pt x="589" y="97"/>
                    <a:pt x="596" y="93"/>
                  </a:cubicBezTo>
                  <a:cubicBezTo>
                    <a:pt x="614" y="81"/>
                    <a:pt x="618" y="61"/>
                    <a:pt x="618" y="60"/>
                  </a:cubicBezTo>
                  <a:cubicBezTo>
                    <a:pt x="619" y="55"/>
                    <a:pt x="619" y="55"/>
                    <a:pt x="619" y="55"/>
                  </a:cubicBezTo>
                  <a:cubicBezTo>
                    <a:pt x="614" y="55"/>
                    <a:pt x="614" y="55"/>
                    <a:pt x="614" y="55"/>
                  </a:cubicBezTo>
                  <a:cubicBezTo>
                    <a:pt x="600" y="56"/>
                    <a:pt x="591" y="53"/>
                    <a:pt x="586" y="51"/>
                  </a:cubicBezTo>
                  <a:cubicBezTo>
                    <a:pt x="596" y="32"/>
                    <a:pt x="591" y="10"/>
                    <a:pt x="591" y="9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72" y="27"/>
                    <a:pt x="538" y="54"/>
                    <a:pt x="506" y="55"/>
                  </a:cubicBezTo>
                  <a:cubicBezTo>
                    <a:pt x="506" y="55"/>
                    <a:pt x="506" y="55"/>
                    <a:pt x="506" y="55"/>
                  </a:cubicBezTo>
                  <a:cubicBezTo>
                    <a:pt x="501" y="55"/>
                    <a:pt x="498" y="56"/>
                    <a:pt x="496" y="58"/>
                  </a:cubicBezTo>
                  <a:cubicBezTo>
                    <a:pt x="490" y="66"/>
                    <a:pt x="489" y="91"/>
                    <a:pt x="489" y="97"/>
                  </a:cubicBezTo>
                  <a:cubicBezTo>
                    <a:pt x="486" y="98"/>
                    <a:pt x="483" y="99"/>
                    <a:pt x="481" y="100"/>
                  </a:cubicBezTo>
                  <a:cubicBezTo>
                    <a:pt x="421" y="124"/>
                    <a:pt x="339" y="132"/>
                    <a:pt x="319" y="131"/>
                  </a:cubicBezTo>
                  <a:cubicBezTo>
                    <a:pt x="289" y="129"/>
                    <a:pt x="214" y="123"/>
                    <a:pt x="156" y="100"/>
                  </a:cubicBezTo>
                  <a:cubicBezTo>
                    <a:pt x="149" y="97"/>
                    <a:pt x="141" y="94"/>
                    <a:pt x="132" y="92"/>
                  </a:cubicBezTo>
                  <a:cubicBezTo>
                    <a:pt x="132" y="85"/>
                    <a:pt x="131" y="65"/>
                    <a:pt x="125" y="58"/>
                  </a:cubicBezTo>
                  <a:cubicBezTo>
                    <a:pt x="124" y="57"/>
                    <a:pt x="122" y="54"/>
                    <a:pt x="112" y="55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81" y="54"/>
                    <a:pt x="47" y="27"/>
                    <a:pt x="35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10"/>
                    <a:pt x="22" y="32"/>
                    <a:pt x="33" y="51"/>
                  </a:cubicBezTo>
                  <a:cubicBezTo>
                    <a:pt x="28" y="53"/>
                    <a:pt x="18" y="56"/>
                    <a:pt x="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1"/>
                    <a:pt x="4" y="78"/>
                    <a:pt x="21" y="89"/>
                  </a:cubicBezTo>
                  <a:cubicBezTo>
                    <a:pt x="28" y="94"/>
                    <a:pt x="36" y="96"/>
                    <a:pt x="45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1" y="104"/>
                    <a:pt x="43" y="109"/>
                    <a:pt x="46" y="113"/>
                  </a:cubicBezTo>
                  <a:cubicBezTo>
                    <a:pt x="48" y="116"/>
                    <a:pt x="50" y="120"/>
                    <a:pt x="52" y="125"/>
                  </a:cubicBezTo>
                  <a:cubicBezTo>
                    <a:pt x="56" y="139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5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3" y="156"/>
                    <a:pt x="43" y="157"/>
                    <a:pt x="43" y="157"/>
                  </a:cubicBezTo>
                  <a:cubicBezTo>
                    <a:pt x="44" y="157"/>
                    <a:pt x="44" y="157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9"/>
                    <a:pt x="44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60"/>
                    <a:pt x="46" y="160"/>
                    <a:pt x="46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7" y="160"/>
                    <a:pt x="48" y="160"/>
                    <a:pt x="48" y="160"/>
                  </a:cubicBezTo>
                  <a:cubicBezTo>
                    <a:pt x="48" y="160"/>
                    <a:pt x="48" y="160"/>
                    <a:pt x="49" y="160"/>
                  </a:cubicBezTo>
                  <a:cubicBezTo>
                    <a:pt x="49" y="160"/>
                    <a:pt x="49" y="160"/>
                    <a:pt x="49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70" y="145"/>
                    <a:pt x="117" y="161"/>
                    <a:pt x="150" y="173"/>
                  </a:cubicBezTo>
                  <a:cubicBezTo>
                    <a:pt x="152" y="173"/>
                    <a:pt x="152" y="173"/>
                    <a:pt x="152" y="173"/>
                  </a:cubicBezTo>
                  <a:cubicBezTo>
                    <a:pt x="188" y="186"/>
                    <a:pt x="272" y="198"/>
                    <a:pt x="318" y="198"/>
                  </a:cubicBezTo>
                  <a:cubicBezTo>
                    <a:pt x="363" y="198"/>
                    <a:pt x="448" y="187"/>
                    <a:pt x="485" y="173"/>
                  </a:cubicBezTo>
                  <a:cubicBezTo>
                    <a:pt x="489" y="171"/>
                    <a:pt x="493" y="170"/>
                    <a:pt x="498" y="168"/>
                  </a:cubicBezTo>
                  <a:cubicBezTo>
                    <a:pt x="527" y="157"/>
                    <a:pt x="547" y="149"/>
                    <a:pt x="568" y="1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99" name="Freeform 66"/>
            <p:cNvSpPr>
              <a:spLocks/>
            </p:cNvSpPr>
            <p:nvPr userDrawn="1"/>
          </p:nvSpPr>
          <p:spPr bwMode="auto">
            <a:xfrm>
              <a:off x="848995" y="2698750"/>
              <a:ext cx="31115" cy="60325"/>
            </a:xfrm>
            <a:custGeom>
              <a:avLst/>
              <a:gdLst>
                <a:gd name="T0" fmla="*/ 0 w 49"/>
                <a:gd name="T1" fmla="*/ 87 h 95"/>
                <a:gd name="T2" fmla="*/ 45 w 49"/>
                <a:gd name="T3" fmla="*/ 95 h 95"/>
                <a:gd name="T4" fmla="*/ 49 w 49"/>
                <a:gd name="T5" fmla="*/ 83 h 95"/>
                <a:gd name="T6" fmla="*/ 18 w 49"/>
                <a:gd name="T7" fmla="*/ 76 h 95"/>
                <a:gd name="T8" fmla="*/ 34 w 49"/>
                <a:gd name="T9" fmla="*/ 4 h 95"/>
                <a:gd name="T10" fmla="*/ 18 w 49"/>
                <a:gd name="T11" fmla="*/ 0 h 95"/>
                <a:gd name="T12" fmla="*/ 0 w 49"/>
                <a:gd name="T13" fmla="*/ 8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95">
                  <a:moveTo>
                    <a:pt x="0" y="87"/>
                  </a:moveTo>
                  <a:lnTo>
                    <a:pt x="45" y="95"/>
                  </a:lnTo>
                  <a:lnTo>
                    <a:pt x="49" y="83"/>
                  </a:lnTo>
                  <a:lnTo>
                    <a:pt x="18" y="76"/>
                  </a:lnTo>
                  <a:lnTo>
                    <a:pt x="34" y="4"/>
                  </a:lnTo>
                  <a:lnTo>
                    <a:pt x="1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0" name="Freeform 67"/>
            <p:cNvSpPr>
              <a:spLocks/>
            </p:cNvSpPr>
            <p:nvPr userDrawn="1"/>
          </p:nvSpPr>
          <p:spPr bwMode="auto">
            <a:xfrm>
              <a:off x="903605" y="2713355"/>
              <a:ext cx="52705" cy="62230"/>
            </a:xfrm>
            <a:custGeom>
              <a:avLst/>
              <a:gdLst>
                <a:gd name="T0" fmla="*/ 12 w 22"/>
                <a:gd name="T1" fmla="*/ 18 h 26"/>
                <a:gd name="T2" fmla="*/ 8 w 22"/>
                <a:gd name="T3" fmla="*/ 21 h 26"/>
                <a:gd name="T4" fmla="*/ 6 w 22"/>
                <a:gd name="T5" fmla="*/ 17 h 26"/>
                <a:gd name="T6" fmla="*/ 11 w 22"/>
                <a:gd name="T7" fmla="*/ 1 h 26"/>
                <a:gd name="T8" fmla="*/ 6 w 22"/>
                <a:gd name="T9" fmla="*/ 0 h 26"/>
                <a:gd name="T10" fmla="*/ 2 w 22"/>
                <a:gd name="T11" fmla="*/ 16 h 26"/>
                <a:gd name="T12" fmla="*/ 7 w 22"/>
                <a:gd name="T13" fmla="*/ 25 h 26"/>
                <a:gd name="T14" fmla="*/ 17 w 22"/>
                <a:gd name="T15" fmla="*/ 20 h 26"/>
                <a:gd name="T16" fmla="*/ 22 w 22"/>
                <a:gd name="T17" fmla="*/ 4 h 26"/>
                <a:gd name="T18" fmla="*/ 17 w 22"/>
                <a:gd name="T19" fmla="*/ 3 h 26"/>
                <a:gd name="T20" fmla="*/ 12 w 22"/>
                <a:gd name="T2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12" y="18"/>
                  </a:moveTo>
                  <a:cubicBezTo>
                    <a:pt x="12" y="21"/>
                    <a:pt x="10" y="22"/>
                    <a:pt x="8" y="21"/>
                  </a:cubicBezTo>
                  <a:cubicBezTo>
                    <a:pt x="6" y="21"/>
                    <a:pt x="6" y="19"/>
                    <a:pt x="6" y="1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20"/>
                    <a:pt x="2" y="23"/>
                    <a:pt x="7" y="25"/>
                  </a:cubicBezTo>
                  <a:cubicBezTo>
                    <a:pt x="13" y="26"/>
                    <a:pt x="16" y="23"/>
                    <a:pt x="17" y="2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1" name="Freeform 68"/>
            <p:cNvSpPr>
              <a:spLocks/>
            </p:cNvSpPr>
            <p:nvPr userDrawn="1"/>
          </p:nvSpPr>
          <p:spPr bwMode="auto">
            <a:xfrm>
              <a:off x="965835" y="2732405"/>
              <a:ext cx="55245" cy="64770"/>
            </a:xfrm>
            <a:custGeom>
              <a:avLst/>
              <a:gdLst>
                <a:gd name="T0" fmla="*/ 68 w 87"/>
                <a:gd name="T1" fmla="*/ 11 h 102"/>
                <a:gd name="T2" fmla="*/ 49 w 87"/>
                <a:gd name="T3" fmla="*/ 38 h 102"/>
                <a:gd name="T4" fmla="*/ 45 w 87"/>
                <a:gd name="T5" fmla="*/ 8 h 102"/>
                <a:gd name="T6" fmla="*/ 27 w 87"/>
                <a:gd name="T7" fmla="*/ 0 h 102"/>
                <a:gd name="T8" fmla="*/ 34 w 87"/>
                <a:gd name="T9" fmla="*/ 45 h 102"/>
                <a:gd name="T10" fmla="*/ 0 w 87"/>
                <a:gd name="T11" fmla="*/ 87 h 102"/>
                <a:gd name="T12" fmla="*/ 19 w 87"/>
                <a:gd name="T13" fmla="*/ 90 h 102"/>
                <a:gd name="T14" fmla="*/ 42 w 87"/>
                <a:gd name="T15" fmla="*/ 64 h 102"/>
                <a:gd name="T16" fmla="*/ 45 w 87"/>
                <a:gd name="T17" fmla="*/ 98 h 102"/>
                <a:gd name="T18" fmla="*/ 68 w 87"/>
                <a:gd name="T19" fmla="*/ 102 h 102"/>
                <a:gd name="T20" fmla="*/ 57 w 87"/>
                <a:gd name="T21" fmla="*/ 53 h 102"/>
                <a:gd name="T22" fmla="*/ 87 w 87"/>
                <a:gd name="T23" fmla="*/ 19 h 102"/>
                <a:gd name="T24" fmla="*/ 68 w 87"/>
                <a:gd name="T2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2">
                  <a:moveTo>
                    <a:pt x="68" y="11"/>
                  </a:moveTo>
                  <a:lnTo>
                    <a:pt x="49" y="38"/>
                  </a:lnTo>
                  <a:lnTo>
                    <a:pt x="45" y="8"/>
                  </a:lnTo>
                  <a:lnTo>
                    <a:pt x="27" y="0"/>
                  </a:lnTo>
                  <a:lnTo>
                    <a:pt x="34" y="45"/>
                  </a:lnTo>
                  <a:lnTo>
                    <a:pt x="0" y="87"/>
                  </a:lnTo>
                  <a:lnTo>
                    <a:pt x="19" y="90"/>
                  </a:lnTo>
                  <a:lnTo>
                    <a:pt x="42" y="64"/>
                  </a:lnTo>
                  <a:lnTo>
                    <a:pt x="45" y="98"/>
                  </a:lnTo>
                  <a:lnTo>
                    <a:pt x="68" y="102"/>
                  </a:lnTo>
                  <a:lnTo>
                    <a:pt x="57" y="53"/>
                  </a:lnTo>
                  <a:lnTo>
                    <a:pt x="87" y="19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2" name="Freeform 69"/>
            <p:cNvSpPr>
              <a:spLocks/>
            </p:cNvSpPr>
            <p:nvPr userDrawn="1"/>
          </p:nvSpPr>
          <p:spPr bwMode="auto">
            <a:xfrm>
              <a:off x="1078230" y="2756535"/>
              <a:ext cx="64770" cy="64135"/>
            </a:xfrm>
            <a:custGeom>
              <a:avLst/>
              <a:gdLst>
                <a:gd name="T0" fmla="*/ 49 w 102"/>
                <a:gd name="T1" fmla="*/ 67 h 101"/>
                <a:gd name="T2" fmla="*/ 49 w 102"/>
                <a:gd name="T3" fmla="*/ 67 h 101"/>
                <a:gd name="T4" fmla="*/ 45 w 102"/>
                <a:gd name="T5" fmla="*/ 7 h 101"/>
                <a:gd name="T6" fmla="*/ 15 w 102"/>
                <a:gd name="T7" fmla="*/ 0 h 101"/>
                <a:gd name="T8" fmla="*/ 0 w 102"/>
                <a:gd name="T9" fmla="*/ 86 h 101"/>
                <a:gd name="T10" fmla="*/ 19 w 102"/>
                <a:gd name="T11" fmla="*/ 90 h 101"/>
                <a:gd name="T12" fmla="*/ 30 w 102"/>
                <a:gd name="T13" fmla="*/ 22 h 101"/>
                <a:gd name="T14" fmla="*/ 30 w 102"/>
                <a:gd name="T15" fmla="*/ 22 h 101"/>
                <a:gd name="T16" fmla="*/ 34 w 102"/>
                <a:gd name="T17" fmla="*/ 94 h 101"/>
                <a:gd name="T18" fmla="*/ 53 w 102"/>
                <a:gd name="T19" fmla="*/ 98 h 101"/>
                <a:gd name="T20" fmla="*/ 79 w 102"/>
                <a:gd name="T21" fmla="*/ 34 h 101"/>
                <a:gd name="T22" fmla="*/ 79 w 102"/>
                <a:gd name="T23" fmla="*/ 34 h 101"/>
                <a:gd name="T24" fmla="*/ 68 w 102"/>
                <a:gd name="T25" fmla="*/ 98 h 101"/>
                <a:gd name="T26" fmla="*/ 87 w 102"/>
                <a:gd name="T27" fmla="*/ 101 h 101"/>
                <a:gd name="T28" fmla="*/ 102 w 102"/>
                <a:gd name="T29" fmla="*/ 15 h 101"/>
                <a:gd name="T30" fmla="*/ 75 w 102"/>
                <a:gd name="T31" fmla="*/ 11 h 101"/>
                <a:gd name="T32" fmla="*/ 49 w 102"/>
                <a:gd name="T33" fmla="*/ 6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01">
                  <a:moveTo>
                    <a:pt x="49" y="67"/>
                  </a:moveTo>
                  <a:lnTo>
                    <a:pt x="49" y="67"/>
                  </a:lnTo>
                  <a:lnTo>
                    <a:pt x="45" y="7"/>
                  </a:lnTo>
                  <a:lnTo>
                    <a:pt x="15" y="0"/>
                  </a:lnTo>
                  <a:lnTo>
                    <a:pt x="0" y="86"/>
                  </a:lnTo>
                  <a:lnTo>
                    <a:pt x="19" y="9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94"/>
                  </a:lnTo>
                  <a:lnTo>
                    <a:pt x="53" y="98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68" y="98"/>
                  </a:lnTo>
                  <a:lnTo>
                    <a:pt x="87" y="101"/>
                  </a:lnTo>
                  <a:lnTo>
                    <a:pt x="102" y="15"/>
                  </a:lnTo>
                  <a:lnTo>
                    <a:pt x="75" y="11"/>
                  </a:lnTo>
                  <a:lnTo>
                    <a:pt x="49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3" name="Freeform 70"/>
            <p:cNvSpPr>
              <a:spLocks/>
            </p:cNvSpPr>
            <p:nvPr userDrawn="1"/>
          </p:nvSpPr>
          <p:spPr bwMode="auto">
            <a:xfrm>
              <a:off x="1166495" y="2770505"/>
              <a:ext cx="38735" cy="59690"/>
            </a:xfrm>
            <a:custGeom>
              <a:avLst/>
              <a:gdLst>
                <a:gd name="T0" fmla="*/ 0 w 61"/>
                <a:gd name="T1" fmla="*/ 87 h 94"/>
                <a:gd name="T2" fmla="*/ 49 w 61"/>
                <a:gd name="T3" fmla="*/ 94 h 94"/>
                <a:gd name="T4" fmla="*/ 49 w 61"/>
                <a:gd name="T5" fmla="*/ 79 h 94"/>
                <a:gd name="T6" fmla="*/ 19 w 61"/>
                <a:gd name="T7" fmla="*/ 76 h 94"/>
                <a:gd name="T8" fmla="*/ 23 w 61"/>
                <a:gd name="T9" fmla="*/ 49 h 94"/>
                <a:gd name="T10" fmla="*/ 49 w 61"/>
                <a:gd name="T11" fmla="*/ 53 h 94"/>
                <a:gd name="T12" fmla="*/ 53 w 61"/>
                <a:gd name="T13" fmla="*/ 42 h 94"/>
                <a:gd name="T14" fmla="*/ 27 w 61"/>
                <a:gd name="T15" fmla="*/ 38 h 94"/>
                <a:gd name="T16" fmla="*/ 27 w 61"/>
                <a:gd name="T17" fmla="*/ 15 h 94"/>
                <a:gd name="T18" fmla="*/ 57 w 61"/>
                <a:gd name="T19" fmla="*/ 19 h 94"/>
                <a:gd name="T20" fmla="*/ 61 w 61"/>
                <a:gd name="T21" fmla="*/ 8 h 94"/>
                <a:gd name="T22" fmla="*/ 12 w 61"/>
                <a:gd name="T23" fmla="*/ 0 h 94"/>
                <a:gd name="T24" fmla="*/ 0 w 61"/>
                <a:gd name="T25" fmla="*/ 8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4">
                  <a:moveTo>
                    <a:pt x="0" y="87"/>
                  </a:moveTo>
                  <a:lnTo>
                    <a:pt x="49" y="94"/>
                  </a:lnTo>
                  <a:lnTo>
                    <a:pt x="49" y="79"/>
                  </a:lnTo>
                  <a:lnTo>
                    <a:pt x="19" y="76"/>
                  </a:lnTo>
                  <a:lnTo>
                    <a:pt x="23" y="49"/>
                  </a:lnTo>
                  <a:lnTo>
                    <a:pt x="49" y="53"/>
                  </a:lnTo>
                  <a:lnTo>
                    <a:pt x="53" y="42"/>
                  </a:lnTo>
                  <a:lnTo>
                    <a:pt x="27" y="38"/>
                  </a:lnTo>
                  <a:lnTo>
                    <a:pt x="27" y="15"/>
                  </a:lnTo>
                  <a:lnTo>
                    <a:pt x="57" y="19"/>
                  </a:lnTo>
                  <a:lnTo>
                    <a:pt x="61" y="8"/>
                  </a:lnTo>
                  <a:lnTo>
                    <a:pt x="12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4" name="Freeform 71"/>
            <p:cNvSpPr>
              <a:spLocks noEditPoints="1"/>
            </p:cNvSpPr>
            <p:nvPr userDrawn="1"/>
          </p:nvSpPr>
          <p:spPr bwMode="auto">
            <a:xfrm>
              <a:off x="1224280" y="2780030"/>
              <a:ext cx="45085" cy="57785"/>
            </a:xfrm>
            <a:custGeom>
              <a:avLst/>
              <a:gdLst>
                <a:gd name="T0" fmla="*/ 30 w 71"/>
                <a:gd name="T1" fmla="*/ 53 h 91"/>
                <a:gd name="T2" fmla="*/ 41 w 71"/>
                <a:gd name="T3" fmla="*/ 15 h 91"/>
                <a:gd name="T4" fmla="*/ 41 w 71"/>
                <a:gd name="T5" fmla="*/ 15 h 91"/>
                <a:gd name="T6" fmla="*/ 49 w 71"/>
                <a:gd name="T7" fmla="*/ 57 h 91"/>
                <a:gd name="T8" fmla="*/ 30 w 71"/>
                <a:gd name="T9" fmla="*/ 53 h 91"/>
                <a:gd name="T10" fmla="*/ 34 w 71"/>
                <a:gd name="T11" fmla="*/ 0 h 91"/>
                <a:gd name="T12" fmla="*/ 0 w 71"/>
                <a:gd name="T13" fmla="*/ 83 h 91"/>
                <a:gd name="T14" fmla="*/ 19 w 71"/>
                <a:gd name="T15" fmla="*/ 87 h 91"/>
                <a:gd name="T16" fmla="*/ 26 w 71"/>
                <a:gd name="T17" fmla="*/ 68 h 91"/>
                <a:gd name="T18" fmla="*/ 49 w 71"/>
                <a:gd name="T19" fmla="*/ 68 h 91"/>
                <a:gd name="T20" fmla="*/ 53 w 71"/>
                <a:gd name="T21" fmla="*/ 87 h 91"/>
                <a:gd name="T22" fmla="*/ 71 w 71"/>
                <a:gd name="T23" fmla="*/ 91 h 91"/>
                <a:gd name="T24" fmla="*/ 56 w 71"/>
                <a:gd name="T25" fmla="*/ 0 h 91"/>
                <a:gd name="T26" fmla="*/ 34 w 71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91">
                  <a:moveTo>
                    <a:pt x="30" y="53"/>
                  </a:moveTo>
                  <a:lnTo>
                    <a:pt x="41" y="15"/>
                  </a:lnTo>
                  <a:lnTo>
                    <a:pt x="41" y="15"/>
                  </a:lnTo>
                  <a:lnTo>
                    <a:pt x="49" y="57"/>
                  </a:lnTo>
                  <a:lnTo>
                    <a:pt x="30" y="53"/>
                  </a:lnTo>
                  <a:close/>
                  <a:moveTo>
                    <a:pt x="34" y="0"/>
                  </a:moveTo>
                  <a:lnTo>
                    <a:pt x="0" y="83"/>
                  </a:lnTo>
                  <a:lnTo>
                    <a:pt x="19" y="87"/>
                  </a:lnTo>
                  <a:lnTo>
                    <a:pt x="26" y="68"/>
                  </a:lnTo>
                  <a:lnTo>
                    <a:pt x="49" y="68"/>
                  </a:lnTo>
                  <a:lnTo>
                    <a:pt x="53" y="87"/>
                  </a:lnTo>
                  <a:lnTo>
                    <a:pt x="71" y="91"/>
                  </a:lnTo>
                  <a:lnTo>
                    <a:pt x="5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5" name="Freeform 72"/>
            <p:cNvSpPr>
              <a:spLocks/>
            </p:cNvSpPr>
            <p:nvPr userDrawn="1"/>
          </p:nvSpPr>
          <p:spPr bwMode="auto">
            <a:xfrm>
              <a:off x="1341120" y="2785110"/>
              <a:ext cx="36195" cy="57150"/>
            </a:xfrm>
            <a:custGeom>
              <a:avLst/>
              <a:gdLst>
                <a:gd name="T0" fmla="*/ 8 w 15"/>
                <a:gd name="T1" fmla="*/ 20 h 24"/>
                <a:gd name="T2" fmla="*/ 5 w 15"/>
                <a:gd name="T3" fmla="*/ 12 h 24"/>
                <a:gd name="T4" fmla="*/ 8 w 15"/>
                <a:gd name="T5" fmla="*/ 3 h 24"/>
                <a:gd name="T6" fmla="*/ 10 w 15"/>
                <a:gd name="T7" fmla="*/ 7 h 24"/>
                <a:gd name="T8" fmla="*/ 15 w 15"/>
                <a:gd name="T9" fmla="*/ 7 h 24"/>
                <a:gd name="T10" fmla="*/ 8 w 15"/>
                <a:gd name="T11" fmla="*/ 0 h 24"/>
                <a:gd name="T12" fmla="*/ 0 w 15"/>
                <a:gd name="T13" fmla="*/ 12 h 24"/>
                <a:gd name="T14" fmla="*/ 8 w 15"/>
                <a:gd name="T15" fmla="*/ 24 h 24"/>
                <a:gd name="T16" fmla="*/ 15 w 15"/>
                <a:gd name="T17" fmla="*/ 15 h 24"/>
                <a:gd name="T18" fmla="*/ 10 w 15"/>
                <a:gd name="T19" fmla="*/ 15 h 24"/>
                <a:gd name="T20" fmla="*/ 8 w 15"/>
                <a:gd name="T2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4">
                  <a:moveTo>
                    <a:pt x="8" y="20"/>
                  </a:moveTo>
                  <a:cubicBezTo>
                    <a:pt x="5" y="20"/>
                    <a:pt x="5" y="18"/>
                    <a:pt x="5" y="12"/>
                  </a:cubicBezTo>
                  <a:cubicBezTo>
                    <a:pt x="5" y="6"/>
                    <a:pt x="5" y="3"/>
                    <a:pt x="8" y="3"/>
                  </a:cubicBezTo>
                  <a:cubicBezTo>
                    <a:pt x="9" y="3"/>
                    <a:pt x="10" y="4"/>
                    <a:pt x="10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2"/>
                    <a:pt x="13" y="0"/>
                    <a:pt x="8" y="0"/>
                  </a:cubicBezTo>
                  <a:cubicBezTo>
                    <a:pt x="0" y="0"/>
                    <a:pt x="0" y="6"/>
                    <a:pt x="0" y="12"/>
                  </a:cubicBezTo>
                  <a:cubicBezTo>
                    <a:pt x="0" y="18"/>
                    <a:pt x="0" y="24"/>
                    <a:pt x="8" y="24"/>
                  </a:cubicBezTo>
                  <a:cubicBezTo>
                    <a:pt x="13" y="24"/>
                    <a:pt x="15" y="22"/>
                    <a:pt x="15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7"/>
                    <a:pt x="10" y="20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6" name="Freeform 73"/>
            <p:cNvSpPr>
              <a:spLocks/>
            </p:cNvSpPr>
            <p:nvPr userDrawn="1"/>
          </p:nvSpPr>
          <p:spPr bwMode="auto">
            <a:xfrm>
              <a:off x="1405890" y="2780030"/>
              <a:ext cx="40640" cy="57785"/>
            </a:xfrm>
            <a:custGeom>
              <a:avLst/>
              <a:gdLst>
                <a:gd name="T0" fmla="*/ 41 w 64"/>
                <a:gd name="T1" fmla="*/ 0 h 91"/>
                <a:gd name="T2" fmla="*/ 41 w 64"/>
                <a:gd name="T3" fmla="*/ 34 h 91"/>
                <a:gd name="T4" fmla="*/ 23 w 64"/>
                <a:gd name="T5" fmla="*/ 38 h 91"/>
                <a:gd name="T6" fmla="*/ 19 w 64"/>
                <a:gd name="T7" fmla="*/ 4 h 91"/>
                <a:gd name="T8" fmla="*/ 0 w 64"/>
                <a:gd name="T9" fmla="*/ 4 h 91"/>
                <a:gd name="T10" fmla="*/ 8 w 64"/>
                <a:gd name="T11" fmla="*/ 91 h 91"/>
                <a:gd name="T12" fmla="*/ 26 w 64"/>
                <a:gd name="T13" fmla="*/ 91 h 91"/>
                <a:gd name="T14" fmla="*/ 23 w 64"/>
                <a:gd name="T15" fmla="*/ 53 h 91"/>
                <a:gd name="T16" fmla="*/ 45 w 64"/>
                <a:gd name="T17" fmla="*/ 49 h 91"/>
                <a:gd name="T18" fmla="*/ 49 w 64"/>
                <a:gd name="T19" fmla="*/ 87 h 91"/>
                <a:gd name="T20" fmla="*/ 64 w 64"/>
                <a:gd name="T21" fmla="*/ 87 h 91"/>
                <a:gd name="T22" fmla="*/ 56 w 64"/>
                <a:gd name="T23" fmla="*/ 0 h 91"/>
                <a:gd name="T24" fmla="*/ 41 w 64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91">
                  <a:moveTo>
                    <a:pt x="41" y="0"/>
                  </a:moveTo>
                  <a:lnTo>
                    <a:pt x="41" y="34"/>
                  </a:lnTo>
                  <a:lnTo>
                    <a:pt x="23" y="38"/>
                  </a:lnTo>
                  <a:lnTo>
                    <a:pt x="19" y="4"/>
                  </a:lnTo>
                  <a:lnTo>
                    <a:pt x="0" y="4"/>
                  </a:lnTo>
                  <a:lnTo>
                    <a:pt x="8" y="91"/>
                  </a:lnTo>
                  <a:lnTo>
                    <a:pt x="26" y="91"/>
                  </a:lnTo>
                  <a:lnTo>
                    <a:pt x="23" y="53"/>
                  </a:lnTo>
                  <a:lnTo>
                    <a:pt x="45" y="49"/>
                  </a:lnTo>
                  <a:lnTo>
                    <a:pt x="49" y="87"/>
                  </a:lnTo>
                  <a:lnTo>
                    <a:pt x="64" y="87"/>
                  </a:lnTo>
                  <a:lnTo>
                    <a:pt x="56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7" name="Freeform 74"/>
            <p:cNvSpPr>
              <a:spLocks noEditPoints="1"/>
            </p:cNvSpPr>
            <p:nvPr userDrawn="1"/>
          </p:nvSpPr>
          <p:spPr bwMode="auto">
            <a:xfrm>
              <a:off x="1475105" y="2773045"/>
              <a:ext cx="43180" cy="57150"/>
            </a:xfrm>
            <a:custGeom>
              <a:avLst/>
              <a:gdLst>
                <a:gd name="T0" fmla="*/ 9 w 18"/>
                <a:gd name="T1" fmla="*/ 10 h 24"/>
                <a:gd name="T2" fmla="*/ 6 w 18"/>
                <a:gd name="T3" fmla="*/ 11 h 24"/>
                <a:gd name="T4" fmla="*/ 6 w 18"/>
                <a:gd name="T5" fmla="*/ 4 h 24"/>
                <a:gd name="T6" fmla="*/ 8 w 18"/>
                <a:gd name="T7" fmla="*/ 4 h 24"/>
                <a:gd name="T8" fmla="*/ 11 w 18"/>
                <a:gd name="T9" fmla="*/ 7 h 24"/>
                <a:gd name="T10" fmla="*/ 9 w 18"/>
                <a:gd name="T11" fmla="*/ 10 h 24"/>
                <a:gd name="T12" fmla="*/ 12 w 18"/>
                <a:gd name="T13" fmla="*/ 12 h 24"/>
                <a:gd name="T14" fmla="*/ 12 w 18"/>
                <a:gd name="T15" fmla="*/ 12 h 24"/>
                <a:gd name="T16" fmla="*/ 16 w 18"/>
                <a:gd name="T17" fmla="*/ 6 h 24"/>
                <a:gd name="T18" fmla="*/ 9 w 18"/>
                <a:gd name="T19" fmla="*/ 0 h 24"/>
                <a:gd name="T20" fmla="*/ 0 w 18"/>
                <a:gd name="T21" fmla="*/ 1 h 24"/>
                <a:gd name="T22" fmla="*/ 3 w 18"/>
                <a:gd name="T23" fmla="*/ 24 h 24"/>
                <a:gd name="T24" fmla="*/ 8 w 18"/>
                <a:gd name="T25" fmla="*/ 24 h 24"/>
                <a:gd name="T26" fmla="*/ 7 w 18"/>
                <a:gd name="T27" fmla="*/ 14 h 24"/>
                <a:gd name="T28" fmla="*/ 8 w 18"/>
                <a:gd name="T29" fmla="*/ 14 h 24"/>
                <a:gd name="T30" fmla="*/ 12 w 18"/>
                <a:gd name="T31" fmla="*/ 19 h 24"/>
                <a:gd name="T32" fmla="*/ 13 w 18"/>
                <a:gd name="T33" fmla="*/ 23 h 24"/>
                <a:gd name="T34" fmla="*/ 18 w 18"/>
                <a:gd name="T35" fmla="*/ 23 h 24"/>
                <a:gd name="T36" fmla="*/ 17 w 18"/>
                <a:gd name="T37" fmla="*/ 16 h 24"/>
                <a:gd name="T38" fmla="*/ 12 w 18"/>
                <a:gd name="T3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4"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4"/>
                    <a:pt x="11" y="7"/>
                  </a:cubicBezTo>
                  <a:cubicBezTo>
                    <a:pt x="11" y="8"/>
                    <a:pt x="11" y="10"/>
                    <a:pt x="9" y="10"/>
                  </a:cubicBezTo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5" y="11"/>
                    <a:pt x="16" y="9"/>
                    <a:pt x="16" y="6"/>
                  </a:cubicBezTo>
                  <a:cubicBezTo>
                    <a:pt x="15" y="2"/>
                    <a:pt x="13" y="0"/>
                    <a:pt x="9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6"/>
                    <a:pt x="12" y="19"/>
                  </a:cubicBezTo>
                  <a:cubicBezTo>
                    <a:pt x="12" y="20"/>
                    <a:pt x="13" y="22"/>
                    <a:pt x="13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7" y="17"/>
                    <a:pt x="17" y="16"/>
                  </a:cubicBezTo>
                  <a:cubicBezTo>
                    <a:pt x="16" y="12"/>
                    <a:pt x="13" y="12"/>
                    <a:pt x="1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8" name="Freeform 75"/>
            <p:cNvSpPr>
              <a:spLocks/>
            </p:cNvSpPr>
            <p:nvPr userDrawn="1"/>
          </p:nvSpPr>
          <p:spPr bwMode="auto">
            <a:xfrm>
              <a:off x="1539875" y="2766060"/>
              <a:ext cx="21590" cy="57150"/>
            </a:xfrm>
            <a:custGeom>
              <a:avLst/>
              <a:gdLst>
                <a:gd name="T0" fmla="*/ 0 w 34"/>
                <a:gd name="T1" fmla="*/ 4 h 90"/>
                <a:gd name="T2" fmla="*/ 15 w 34"/>
                <a:gd name="T3" fmla="*/ 90 h 90"/>
                <a:gd name="T4" fmla="*/ 34 w 34"/>
                <a:gd name="T5" fmla="*/ 86 h 90"/>
                <a:gd name="T6" fmla="*/ 19 w 34"/>
                <a:gd name="T7" fmla="*/ 0 h 90"/>
                <a:gd name="T8" fmla="*/ 0 w 34"/>
                <a:gd name="T9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0">
                  <a:moveTo>
                    <a:pt x="0" y="4"/>
                  </a:moveTo>
                  <a:lnTo>
                    <a:pt x="15" y="90"/>
                  </a:lnTo>
                  <a:lnTo>
                    <a:pt x="34" y="86"/>
                  </a:lnTo>
                  <a:lnTo>
                    <a:pt x="1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09" name="Freeform 76"/>
            <p:cNvSpPr>
              <a:spLocks/>
            </p:cNvSpPr>
            <p:nvPr userDrawn="1"/>
          </p:nvSpPr>
          <p:spPr bwMode="auto">
            <a:xfrm>
              <a:off x="1583055" y="2753995"/>
              <a:ext cx="42545" cy="62230"/>
            </a:xfrm>
            <a:custGeom>
              <a:avLst/>
              <a:gdLst>
                <a:gd name="T0" fmla="*/ 5 w 18"/>
                <a:gd name="T1" fmla="*/ 8 h 26"/>
                <a:gd name="T2" fmla="*/ 7 w 18"/>
                <a:gd name="T3" fmla="*/ 5 h 26"/>
                <a:gd name="T4" fmla="*/ 15 w 18"/>
                <a:gd name="T5" fmla="*/ 7 h 26"/>
                <a:gd name="T6" fmla="*/ 7 w 18"/>
                <a:gd name="T7" fmla="*/ 1 h 26"/>
                <a:gd name="T8" fmla="*/ 0 w 18"/>
                <a:gd name="T9" fmla="*/ 9 h 26"/>
                <a:gd name="T10" fmla="*/ 12 w 18"/>
                <a:gd name="T11" fmla="*/ 19 h 26"/>
                <a:gd name="T12" fmla="*/ 10 w 18"/>
                <a:gd name="T13" fmla="*/ 22 h 26"/>
                <a:gd name="T14" fmla="*/ 7 w 18"/>
                <a:gd name="T15" fmla="*/ 18 h 26"/>
                <a:gd name="T16" fmla="*/ 2 w 18"/>
                <a:gd name="T17" fmla="*/ 19 h 26"/>
                <a:gd name="T18" fmla="*/ 10 w 18"/>
                <a:gd name="T19" fmla="*/ 25 h 26"/>
                <a:gd name="T20" fmla="*/ 17 w 18"/>
                <a:gd name="T21" fmla="*/ 17 h 26"/>
                <a:gd name="T22" fmla="*/ 5 w 18"/>
                <a:gd name="T2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6">
                  <a:moveTo>
                    <a:pt x="5" y="8"/>
                  </a:moveTo>
                  <a:cubicBezTo>
                    <a:pt x="5" y="6"/>
                    <a:pt x="6" y="5"/>
                    <a:pt x="7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2"/>
                    <a:pt x="11" y="0"/>
                    <a:pt x="7" y="1"/>
                  </a:cubicBezTo>
                  <a:cubicBezTo>
                    <a:pt x="1" y="2"/>
                    <a:pt x="0" y="6"/>
                    <a:pt x="0" y="9"/>
                  </a:cubicBezTo>
                  <a:cubicBezTo>
                    <a:pt x="2" y="16"/>
                    <a:pt x="11" y="14"/>
                    <a:pt x="12" y="19"/>
                  </a:cubicBezTo>
                  <a:cubicBezTo>
                    <a:pt x="12" y="20"/>
                    <a:pt x="12" y="21"/>
                    <a:pt x="10" y="22"/>
                  </a:cubicBezTo>
                  <a:cubicBezTo>
                    <a:pt x="7" y="22"/>
                    <a:pt x="7" y="20"/>
                    <a:pt x="7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3"/>
                    <a:pt x="4" y="26"/>
                    <a:pt x="10" y="25"/>
                  </a:cubicBezTo>
                  <a:cubicBezTo>
                    <a:pt x="14" y="25"/>
                    <a:pt x="18" y="23"/>
                    <a:pt x="17" y="17"/>
                  </a:cubicBezTo>
                  <a:cubicBezTo>
                    <a:pt x="16" y="10"/>
                    <a:pt x="6" y="12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0" name="Freeform 77"/>
            <p:cNvSpPr>
              <a:spLocks/>
            </p:cNvSpPr>
            <p:nvPr userDrawn="1"/>
          </p:nvSpPr>
          <p:spPr bwMode="auto">
            <a:xfrm>
              <a:off x="1640205" y="2741930"/>
              <a:ext cx="40640" cy="59690"/>
            </a:xfrm>
            <a:custGeom>
              <a:avLst/>
              <a:gdLst>
                <a:gd name="T0" fmla="*/ 60 w 64"/>
                <a:gd name="T1" fmla="*/ 0 h 94"/>
                <a:gd name="T2" fmla="*/ 0 w 64"/>
                <a:gd name="T3" fmla="*/ 11 h 94"/>
                <a:gd name="T4" fmla="*/ 4 w 64"/>
                <a:gd name="T5" fmla="*/ 27 h 94"/>
                <a:gd name="T6" fmla="*/ 26 w 64"/>
                <a:gd name="T7" fmla="*/ 23 h 94"/>
                <a:gd name="T8" fmla="*/ 41 w 64"/>
                <a:gd name="T9" fmla="*/ 94 h 94"/>
                <a:gd name="T10" fmla="*/ 60 w 64"/>
                <a:gd name="T11" fmla="*/ 90 h 94"/>
                <a:gd name="T12" fmla="*/ 41 w 64"/>
                <a:gd name="T13" fmla="*/ 19 h 94"/>
                <a:gd name="T14" fmla="*/ 64 w 64"/>
                <a:gd name="T15" fmla="*/ 15 h 94"/>
                <a:gd name="T16" fmla="*/ 60 w 6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4">
                  <a:moveTo>
                    <a:pt x="60" y="0"/>
                  </a:moveTo>
                  <a:lnTo>
                    <a:pt x="0" y="11"/>
                  </a:lnTo>
                  <a:lnTo>
                    <a:pt x="4" y="27"/>
                  </a:lnTo>
                  <a:lnTo>
                    <a:pt x="26" y="23"/>
                  </a:lnTo>
                  <a:lnTo>
                    <a:pt x="41" y="94"/>
                  </a:lnTo>
                  <a:lnTo>
                    <a:pt x="60" y="90"/>
                  </a:lnTo>
                  <a:lnTo>
                    <a:pt x="41" y="19"/>
                  </a:lnTo>
                  <a:lnTo>
                    <a:pt x="64" y="1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1" name="Freeform 78"/>
            <p:cNvSpPr>
              <a:spLocks/>
            </p:cNvSpPr>
            <p:nvPr userDrawn="1"/>
          </p:nvSpPr>
          <p:spPr bwMode="auto">
            <a:xfrm>
              <a:off x="1702435" y="2722880"/>
              <a:ext cx="50165" cy="64770"/>
            </a:xfrm>
            <a:custGeom>
              <a:avLst/>
              <a:gdLst>
                <a:gd name="T0" fmla="*/ 15 w 21"/>
                <a:gd name="T1" fmla="*/ 0 h 27"/>
                <a:gd name="T2" fmla="*/ 10 w 21"/>
                <a:gd name="T3" fmla="*/ 2 h 27"/>
                <a:gd name="T4" fmla="*/ 15 w 21"/>
                <a:gd name="T5" fmla="*/ 17 h 27"/>
                <a:gd name="T6" fmla="*/ 14 w 21"/>
                <a:gd name="T7" fmla="*/ 22 h 27"/>
                <a:gd name="T8" fmla="*/ 10 w 21"/>
                <a:gd name="T9" fmla="*/ 19 h 27"/>
                <a:gd name="T10" fmla="*/ 5 w 21"/>
                <a:gd name="T11" fmla="*/ 4 h 27"/>
                <a:gd name="T12" fmla="*/ 0 w 21"/>
                <a:gd name="T13" fmla="*/ 5 h 27"/>
                <a:gd name="T14" fmla="*/ 5 w 21"/>
                <a:gd name="T15" fmla="*/ 21 h 27"/>
                <a:gd name="T16" fmla="*/ 15 w 21"/>
                <a:gd name="T17" fmla="*/ 25 h 27"/>
                <a:gd name="T18" fmla="*/ 20 w 21"/>
                <a:gd name="T19" fmla="*/ 16 h 27"/>
                <a:gd name="T20" fmla="*/ 15 w 21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7">
                  <a:moveTo>
                    <a:pt x="15" y="0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20"/>
                    <a:pt x="16" y="21"/>
                    <a:pt x="14" y="22"/>
                  </a:cubicBezTo>
                  <a:cubicBezTo>
                    <a:pt x="12" y="23"/>
                    <a:pt x="11" y="22"/>
                    <a:pt x="1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5"/>
                    <a:pt x="10" y="27"/>
                    <a:pt x="15" y="25"/>
                  </a:cubicBezTo>
                  <a:cubicBezTo>
                    <a:pt x="21" y="23"/>
                    <a:pt x="21" y="19"/>
                    <a:pt x="20" y="16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12" name="Freeform 79"/>
            <p:cNvSpPr>
              <a:spLocks/>
            </p:cNvSpPr>
            <p:nvPr userDrawn="1"/>
          </p:nvSpPr>
          <p:spPr bwMode="auto">
            <a:xfrm>
              <a:off x="1771650" y="2706370"/>
              <a:ext cx="47625" cy="62230"/>
            </a:xfrm>
            <a:custGeom>
              <a:avLst/>
              <a:gdLst>
                <a:gd name="T0" fmla="*/ 6 w 20"/>
                <a:gd name="T1" fmla="*/ 7 h 26"/>
                <a:gd name="T2" fmla="*/ 8 w 20"/>
                <a:gd name="T3" fmla="*/ 4 h 26"/>
                <a:gd name="T4" fmla="*/ 11 w 20"/>
                <a:gd name="T5" fmla="*/ 7 h 26"/>
                <a:gd name="T6" fmla="*/ 15 w 20"/>
                <a:gd name="T7" fmla="*/ 6 h 26"/>
                <a:gd name="T8" fmla="*/ 7 w 20"/>
                <a:gd name="T9" fmla="*/ 1 h 26"/>
                <a:gd name="T10" fmla="*/ 1 w 20"/>
                <a:gd name="T11" fmla="*/ 9 h 26"/>
                <a:gd name="T12" fmla="*/ 14 w 20"/>
                <a:gd name="T13" fmla="*/ 18 h 26"/>
                <a:gd name="T14" fmla="*/ 12 w 20"/>
                <a:gd name="T15" fmla="*/ 21 h 26"/>
                <a:gd name="T16" fmla="*/ 8 w 20"/>
                <a:gd name="T17" fmla="*/ 18 h 26"/>
                <a:gd name="T18" fmla="*/ 3 w 20"/>
                <a:gd name="T19" fmla="*/ 19 h 26"/>
                <a:gd name="T20" fmla="*/ 12 w 20"/>
                <a:gd name="T21" fmla="*/ 25 h 26"/>
                <a:gd name="T22" fmla="*/ 18 w 20"/>
                <a:gd name="T23" fmla="*/ 16 h 26"/>
                <a:gd name="T24" fmla="*/ 6 w 20"/>
                <a:gd name="T2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6" y="7"/>
                  </a:moveTo>
                  <a:cubicBezTo>
                    <a:pt x="5" y="6"/>
                    <a:pt x="6" y="5"/>
                    <a:pt x="8" y="4"/>
                  </a:cubicBezTo>
                  <a:cubicBezTo>
                    <a:pt x="10" y="4"/>
                    <a:pt x="10" y="6"/>
                    <a:pt x="11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1"/>
                    <a:pt x="12" y="0"/>
                    <a:pt x="7" y="1"/>
                  </a:cubicBezTo>
                  <a:cubicBezTo>
                    <a:pt x="1" y="2"/>
                    <a:pt x="0" y="6"/>
                    <a:pt x="1" y="9"/>
                  </a:cubicBezTo>
                  <a:cubicBezTo>
                    <a:pt x="3" y="16"/>
                    <a:pt x="13" y="14"/>
                    <a:pt x="14" y="18"/>
                  </a:cubicBezTo>
                  <a:cubicBezTo>
                    <a:pt x="14" y="19"/>
                    <a:pt x="13" y="21"/>
                    <a:pt x="12" y="21"/>
                  </a:cubicBezTo>
                  <a:cubicBezTo>
                    <a:pt x="9" y="22"/>
                    <a:pt x="9" y="20"/>
                    <a:pt x="8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3"/>
                    <a:pt x="6" y="26"/>
                    <a:pt x="12" y="25"/>
                  </a:cubicBezTo>
                  <a:cubicBezTo>
                    <a:pt x="16" y="24"/>
                    <a:pt x="20" y="22"/>
                    <a:pt x="18" y="16"/>
                  </a:cubicBezTo>
                  <a:cubicBezTo>
                    <a:pt x="16" y="9"/>
                    <a:pt x="7" y="12"/>
                    <a:pt x="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</p:grpSp>
      <p:sp>
        <p:nvSpPr>
          <p:cNvPr id="113" name="Freeform 109"/>
          <p:cNvSpPr>
            <a:spLocks noEditPoints="1"/>
          </p:cNvSpPr>
          <p:nvPr userDrawn="1"/>
        </p:nvSpPr>
        <p:spPr bwMode="auto">
          <a:xfrm>
            <a:off x="594486" y="5697771"/>
            <a:ext cx="5499649" cy="592397"/>
          </a:xfrm>
          <a:custGeom>
            <a:avLst/>
            <a:gdLst>
              <a:gd name="T0" fmla="*/ 2322 w 2357"/>
              <a:gd name="T1" fmla="*/ 254 h 254"/>
              <a:gd name="T2" fmla="*/ 2322 w 2357"/>
              <a:gd name="T3" fmla="*/ 185 h 254"/>
              <a:gd name="T4" fmla="*/ 2058 w 2357"/>
              <a:gd name="T5" fmla="*/ 215 h 254"/>
              <a:gd name="T6" fmla="*/ 2269 w 2357"/>
              <a:gd name="T7" fmla="*/ 172 h 254"/>
              <a:gd name="T8" fmla="*/ 2130 w 2357"/>
              <a:gd name="T9" fmla="*/ 73 h 254"/>
              <a:gd name="T10" fmla="*/ 2229 w 2357"/>
              <a:gd name="T11" fmla="*/ 79 h 254"/>
              <a:gd name="T12" fmla="*/ 2164 w 2357"/>
              <a:gd name="T13" fmla="*/ 0 h 254"/>
              <a:gd name="T14" fmla="*/ 2163 w 2357"/>
              <a:gd name="T15" fmla="*/ 154 h 254"/>
              <a:gd name="T16" fmla="*/ 2170 w 2357"/>
              <a:gd name="T17" fmla="*/ 200 h 254"/>
              <a:gd name="T18" fmla="*/ 2058 w 2357"/>
              <a:gd name="T19" fmla="*/ 215 h 254"/>
              <a:gd name="T20" fmla="*/ 2042 w 2357"/>
              <a:gd name="T21" fmla="*/ 250 h 254"/>
              <a:gd name="T22" fmla="*/ 1925 w 2357"/>
              <a:gd name="T23" fmla="*/ 196 h 254"/>
              <a:gd name="T24" fmla="*/ 2040 w 2357"/>
              <a:gd name="T25" fmla="*/ 152 h 254"/>
              <a:gd name="T26" fmla="*/ 1925 w 2357"/>
              <a:gd name="T27" fmla="*/ 98 h 254"/>
              <a:gd name="T28" fmla="*/ 2042 w 2357"/>
              <a:gd name="T29" fmla="*/ 57 h 254"/>
              <a:gd name="T30" fmla="*/ 1862 w 2357"/>
              <a:gd name="T31" fmla="*/ 3 h 254"/>
              <a:gd name="T32" fmla="*/ 1678 w 2357"/>
              <a:gd name="T33" fmla="*/ 250 h 254"/>
              <a:gd name="T34" fmla="*/ 1851 w 2357"/>
              <a:gd name="T35" fmla="*/ 3 h 254"/>
              <a:gd name="T36" fmla="*/ 1718 w 2357"/>
              <a:gd name="T37" fmla="*/ 181 h 254"/>
              <a:gd name="T38" fmla="*/ 1585 w 2357"/>
              <a:gd name="T39" fmla="*/ 3 h 254"/>
              <a:gd name="T40" fmla="*/ 1451 w 2357"/>
              <a:gd name="T41" fmla="*/ 250 h 254"/>
              <a:gd name="T42" fmla="*/ 1614 w 2357"/>
              <a:gd name="T43" fmla="*/ 194 h 254"/>
              <a:gd name="T44" fmla="*/ 1515 w 2357"/>
              <a:gd name="T45" fmla="*/ 3 h 254"/>
              <a:gd name="T46" fmla="*/ 1451 w 2357"/>
              <a:gd name="T47" fmla="*/ 250 h 254"/>
              <a:gd name="T48" fmla="*/ 1418 w 2357"/>
              <a:gd name="T49" fmla="*/ 250 h 254"/>
              <a:gd name="T50" fmla="*/ 1300 w 2357"/>
              <a:gd name="T51" fmla="*/ 196 h 254"/>
              <a:gd name="T52" fmla="*/ 1415 w 2357"/>
              <a:gd name="T53" fmla="*/ 152 h 254"/>
              <a:gd name="T54" fmla="*/ 1300 w 2357"/>
              <a:gd name="T55" fmla="*/ 98 h 254"/>
              <a:gd name="T56" fmla="*/ 1418 w 2357"/>
              <a:gd name="T57" fmla="*/ 57 h 254"/>
              <a:gd name="T58" fmla="*/ 1237 w 2357"/>
              <a:gd name="T59" fmla="*/ 3 h 254"/>
              <a:gd name="T60" fmla="*/ 1001 w 2357"/>
              <a:gd name="T61" fmla="*/ 215 h 254"/>
              <a:gd name="T62" fmla="*/ 1212 w 2357"/>
              <a:gd name="T63" fmla="*/ 172 h 254"/>
              <a:gd name="T64" fmla="*/ 1073 w 2357"/>
              <a:gd name="T65" fmla="*/ 73 h 254"/>
              <a:gd name="T66" fmla="*/ 1172 w 2357"/>
              <a:gd name="T67" fmla="*/ 79 h 254"/>
              <a:gd name="T68" fmla="*/ 1107 w 2357"/>
              <a:gd name="T69" fmla="*/ 0 h 254"/>
              <a:gd name="T70" fmla="*/ 1106 w 2357"/>
              <a:gd name="T71" fmla="*/ 154 h 254"/>
              <a:gd name="T72" fmla="*/ 1113 w 2357"/>
              <a:gd name="T73" fmla="*/ 200 h 254"/>
              <a:gd name="T74" fmla="*/ 1001 w 2357"/>
              <a:gd name="T75" fmla="*/ 215 h 254"/>
              <a:gd name="T76" fmla="*/ 980 w 2357"/>
              <a:gd name="T77" fmla="*/ 250 h 254"/>
              <a:gd name="T78" fmla="*/ 891 w 2357"/>
              <a:gd name="T79" fmla="*/ 3 h 254"/>
              <a:gd name="T80" fmla="*/ 788 w 2357"/>
              <a:gd name="T81" fmla="*/ 3 h 254"/>
              <a:gd name="T82" fmla="*/ 700 w 2357"/>
              <a:gd name="T83" fmla="*/ 250 h 254"/>
              <a:gd name="T84" fmla="*/ 764 w 2357"/>
              <a:gd name="T85" fmla="*/ 84 h 254"/>
              <a:gd name="T86" fmla="*/ 854 w 2357"/>
              <a:gd name="T87" fmla="*/ 250 h 254"/>
              <a:gd name="T88" fmla="*/ 916 w 2357"/>
              <a:gd name="T89" fmla="*/ 250 h 254"/>
              <a:gd name="T90" fmla="*/ 666 w 2357"/>
              <a:gd name="T91" fmla="*/ 250 h 254"/>
              <a:gd name="T92" fmla="*/ 549 w 2357"/>
              <a:gd name="T93" fmla="*/ 196 h 254"/>
              <a:gd name="T94" fmla="*/ 664 w 2357"/>
              <a:gd name="T95" fmla="*/ 152 h 254"/>
              <a:gd name="T96" fmla="*/ 549 w 2357"/>
              <a:gd name="T97" fmla="*/ 98 h 254"/>
              <a:gd name="T98" fmla="*/ 666 w 2357"/>
              <a:gd name="T99" fmla="*/ 57 h 254"/>
              <a:gd name="T100" fmla="*/ 486 w 2357"/>
              <a:gd name="T101" fmla="*/ 3 h 254"/>
              <a:gd name="T102" fmla="*/ 384 w 2357"/>
              <a:gd name="T103" fmla="*/ 250 h 254"/>
              <a:gd name="T104" fmla="*/ 447 w 2357"/>
              <a:gd name="T105" fmla="*/ 3 h 254"/>
              <a:gd name="T106" fmla="*/ 384 w 2357"/>
              <a:gd name="T107" fmla="*/ 95 h 254"/>
              <a:gd name="T108" fmla="*/ 281 w 2357"/>
              <a:gd name="T109" fmla="*/ 3 h 254"/>
              <a:gd name="T110" fmla="*/ 218 w 2357"/>
              <a:gd name="T111" fmla="*/ 250 h 254"/>
              <a:gd name="T112" fmla="*/ 281 w 2357"/>
              <a:gd name="T113" fmla="*/ 151 h 254"/>
              <a:gd name="T114" fmla="*/ 384 w 2357"/>
              <a:gd name="T115" fmla="*/ 250 h 254"/>
              <a:gd name="T116" fmla="*/ 132 w 2357"/>
              <a:gd name="T117" fmla="*/ 250 h 254"/>
              <a:gd name="T118" fmla="*/ 201 w 2357"/>
              <a:gd name="T119" fmla="*/ 59 h 254"/>
              <a:gd name="T120" fmla="*/ 0 w 2357"/>
              <a:gd name="T121" fmla="*/ 3 h 254"/>
              <a:gd name="T122" fmla="*/ 69 w 2357"/>
              <a:gd name="T123" fmla="*/ 59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7" h="254">
                <a:moveTo>
                  <a:pt x="2287" y="219"/>
                </a:moveTo>
                <a:cubicBezTo>
                  <a:pt x="2287" y="238"/>
                  <a:pt x="2303" y="254"/>
                  <a:pt x="2322" y="254"/>
                </a:cubicBezTo>
                <a:cubicBezTo>
                  <a:pt x="2341" y="254"/>
                  <a:pt x="2357" y="238"/>
                  <a:pt x="2357" y="219"/>
                </a:cubicBezTo>
                <a:cubicBezTo>
                  <a:pt x="2357" y="201"/>
                  <a:pt x="2341" y="185"/>
                  <a:pt x="2322" y="185"/>
                </a:cubicBezTo>
                <a:cubicBezTo>
                  <a:pt x="2303" y="185"/>
                  <a:pt x="2287" y="201"/>
                  <a:pt x="2287" y="219"/>
                </a:cubicBezTo>
                <a:moveTo>
                  <a:pt x="2058" y="215"/>
                </a:moveTo>
                <a:cubicBezTo>
                  <a:pt x="2082" y="239"/>
                  <a:pt x="2117" y="254"/>
                  <a:pt x="2167" y="254"/>
                </a:cubicBezTo>
                <a:cubicBezTo>
                  <a:pt x="2233" y="254"/>
                  <a:pt x="2269" y="221"/>
                  <a:pt x="2269" y="172"/>
                </a:cubicBezTo>
                <a:cubicBezTo>
                  <a:pt x="2269" y="116"/>
                  <a:pt x="2213" y="104"/>
                  <a:pt x="2173" y="96"/>
                </a:cubicBezTo>
                <a:cubicBezTo>
                  <a:pt x="2145" y="91"/>
                  <a:pt x="2130" y="86"/>
                  <a:pt x="2130" y="73"/>
                </a:cubicBezTo>
                <a:cubicBezTo>
                  <a:pt x="2130" y="62"/>
                  <a:pt x="2138" y="54"/>
                  <a:pt x="2159" y="54"/>
                </a:cubicBezTo>
                <a:cubicBezTo>
                  <a:pt x="2181" y="54"/>
                  <a:pt x="2208" y="62"/>
                  <a:pt x="2229" y="79"/>
                </a:cubicBezTo>
                <a:cubicBezTo>
                  <a:pt x="2264" y="34"/>
                  <a:pt x="2264" y="34"/>
                  <a:pt x="2264" y="34"/>
                </a:cubicBezTo>
                <a:cubicBezTo>
                  <a:pt x="2237" y="12"/>
                  <a:pt x="2203" y="0"/>
                  <a:pt x="2164" y="0"/>
                </a:cubicBezTo>
                <a:cubicBezTo>
                  <a:pt x="2100" y="0"/>
                  <a:pt x="2065" y="36"/>
                  <a:pt x="2065" y="77"/>
                </a:cubicBezTo>
                <a:cubicBezTo>
                  <a:pt x="2065" y="135"/>
                  <a:pt x="2122" y="146"/>
                  <a:pt x="2163" y="154"/>
                </a:cubicBezTo>
                <a:cubicBezTo>
                  <a:pt x="2189" y="159"/>
                  <a:pt x="2205" y="165"/>
                  <a:pt x="2205" y="179"/>
                </a:cubicBezTo>
                <a:cubicBezTo>
                  <a:pt x="2205" y="191"/>
                  <a:pt x="2192" y="200"/>
                  <a:pt x="2170" y="200"/>
                </a:cubicBezTo>
                <a:cubicBezTo>
                  <a:pt x="2136" y="200"/>
                  <a:pt x="2109" y="185"/>
                  <a:pt x="2091" y="167"/>
                </a:cubicBezTo>
                <a:lnTo>
                  <a:pt x="2058" y="215"/>
                </a:lnTo>
                <a:close/>
                <a:moveTo>
                  <a:pt x="1862" y="250"/>
                </a:moveTo>
                <a:cubicBezTo>
                  <a:pt x="2042" y="250"/>
                  <a:pt x="2042" y="250"/>
                  <a:pt x="2042" y="250"/>
                </a:cubicBezTo>
                <a:cubicBezTo>
                  <a:pt x="2042" y="196"/>
                  <a:pt x="2042" y="196"/>
                  <a:pt x="2042" y="196"/>
                </a:cubicBezTo>
                <a:cubicBezTo>
                  <a:pt x="1925" y="196"/>
                  <a:pt x="1925" y="196"/>
                  <a:pt x="1925" y="196"/>
                </a:cubicBezTo>
                <a:cubicBezTo>
                  <a:pt x="1925" y="152"/>
                  <a:pt x="1925" y="152"/>
                  <a:pt x="1925" y="152"/>
                </a:cubicBezTo>
                <a:cubicBezTo>
                  <a:pt x="2040" y="152"/>
                  <a:pt x="2040" y="152"/>
                  <a:pt x="2040" y="152"/>
                </a:cubicBezTo>
                <a:cubicBezTo>
                  <a:pt x="2040" y="98"/>
                  <a:pt x="2040" y="98"/>
                  <a:pt x="2040" y="98"/>
                </a:cubicBezTo>
                <a:cubicBezTo>
                  <a:pt x="1925" y="98"/>
                  <a:pt x="1925" y="98"/>
                  <a:pt x="1925" y="98"/>
                </a:cubicBezTo>
                <a:cubicBezTo>
                  <a:pt x="1925" y="57"/>
                  <a:pt x="1925" y="57"/>
                  <a:pt x="1925" y="57"/>
                </a:cubicBezTo>
                <a:cubicBezTo>
                  <a:pt x="2042" y="57"/>
                  <a:pt x="2042" y="57"/>
                  <a:pt x="2042" y="57"/>
                </a:cubicBezTo>
                <a:cubicBezTo>
                  <a:pt x="2042" y="3"/>
                  <a:pt x="2042" y="3"/>
                  <a:pt x="2042" y="3"/>
                </a:cubicBezTo>
                <a:cubicBezTo>
                  <a:pt x="1862" y="3"/>
                  <a:pt x="1862" y="3"/>
                  <a:pt x="1862" y="3"/>
                </a:cubicBezTo>
                <a:lnTo>
                  <a:pt x="1862" y="250"/>
                </a:lnTo>
                <a:close/>
                <a:moveTo>
                  <a:pt x="1678" y="250"/>
                </a:moveTo>
                <a:cubicBezTo>
                  <a:pt x="1758" y="250"/>
                  <a:pt x="1758" y="250"/>
                  <a:pt x="1758" y="250"/>
                </a:cubicBezTo>
                <a:cubicBezTo>
                  <a:pt x="1851" y="3"/>
                  <a:pt x="1851" y="3"/>
                  <a:pt x="1851" y="3"/>
                </a:cubicBezTo>
                <a:cubicBezTo>
                  <a:pt x="1779" y="3"/>
                  <a:pt x="1779" y="3"/>
                  <a:pt x="1779" y="3"/>
                </a:cubicBezTo>
                <a:cubicBezTo>
                  <a:pt x="1718" y="181"/>
                  <a:pt x="1718" y="181"/>
                  <a:pt x="1718" y="181"/>
                </a:cubicBezTo>
                <a:cubicBezTo>
                  <a:pt x="1657" y="3"/>
                  <a:pt x="1657" y="3"/>
                  <a:pt x="1657" y="3"/>
                </a:cubicBezTo>
                <a:cubicBezTo>
                  <a:pt x="1585" y="3"/>
                  <a:pt x="1585" y="3"/>
                  <a:pt x="1585" y="3"/>
                </a:cubicBezTo>
                <a:lnTo>
                  <a:pt x="1678" y="250"/>
                </a:lnTo>
                <a:close/>
                <a:moveTo>
                  <a:pt x="1451" y="250"/>
                </a:moveTo>
                <a:cubicBezTo>
                  <a:pt x="1614" y="250"/>
                  <a:pt x="1614" y="250"/>
                  <a:pt x="1614" y="250"/>
                </a:cubicBezTo>
                <a:cubicBezTo>
                  <a:pt x="1614" y="194"/>
                  <a:pt x="1614" y="194"/>
                  <a:pt x="1614" y="194"/>
                </a:cubicBezTo>
                <a:cubicBezTo>
                  <a:pt x="1515" y="194"/>
                  <a:pt x="1515" y="194"/>
                  <a:pt x="1515" y="194"/>
                </a:cubicBezTo>
                <a:cubicBezTo>
                  <a:pt x="1515" y="3"/>
                  <a:pt x="1515" y="3"/>
                  <a:pt x="1515" y="3"/>
                </a:cubicBezTo>
                <a:cubicBezTo>
                  <a:pt x="1451" y="3"/>
                  <a:pt x="1451" y="3"/>
                  <a:pt x="1451" y="3"/>
                </a:cubicBezTo>
                <a:lnTo>
                  <a:pt x="1451" y="250"/>
                </a:lnTo>
                <a:close/>
                <a:moveTo>
                  <a:pt x="1237" y="250"/>
                </a:moveTo>
                <a:cubicBezTo>
                  <a:pt x="1418" y="250"/>
                  <a:pt x="1418" y="250"/>
                  <a:pt x="1418" y="250"/>
                </a:cubicBezTo>
                <a:cubicBezTo>
                  <a:pt x="1418" y="196"/>
                  <a:pt x="1418" y="196"/>
                  <a:pt x="1418" y="196"/>
                </a:cubicBezTo>
                <a:cubicBezTo>
                  <a:pt x="1300" y="196"/>
                  <a:pt x="1300" y="196"/>
                  <a:pt x="1300" y="196"/>
                </a:cubicBezTo>
                <a:cubicBezTo>
                  <a:pt x="1300" y="152"/>
                  <a:pt x="1300" y="152"/>
                  <a:pt x="1300" y="152"/>
                </a:cubicBezTo>
                <a:cubicBezTo>
                  <a:pt x="1415" y="152"/>
                  <a:pt x="1415" y="152"/>
                  <a:pt x="1415" y="152"/>
                </a:cubicBezTo>
                <a:cubicBezTo>
                  <a:pt x="1415" y="98"/>
                  <a:pt x="1415" y="98"/>
                  <a:pt x="1415" y="98"/>
                </a:cubicBezTo>
                <a:cubicBezTo>
                  <a:pt x="1300" y="98"/>
                  <a:pt x="1300" y="98"/>
                  <a:pt x="1300" y="98"/>
                </a:cubicBezTo>
                <a:cubicBezTo>
                  <a:pt x="1300" y="57"/>
                  <a:pt x="1300" y="57"/>
                  <a:pt x="1300" y="57"/>
                </a:cubicBezTo>
                <a:cubicBezTo>
                  <a:pt x="1418" y="57"/>
                  <a:pt x="1418" y="57"/>
                  <a:pt x="1418" y="57"/>
                </a:cubicBezTo>
                <a:cubicBezTo>
                  <a:pt x="1418" y="3"/>
                  <a:pt x="1418" y="3"/>
                  <a:pt x="1418" y="3"/>
                </a:cubicBezTo>
                <a:cubicBezTo>
                  <a:pt x="1237" y="3"/>
                  <a:pt x="1237" y="3"/>
                  <a:pt x="1237" y="3"/>
                </a:cubicBezTo>
                <a:lnTo>
                  <a:pt x="1237" y="250"/>
                </a:lnTo>
                <a:close/>
                <a:moveTo>
                  <a:pt x="1001" y="215"/>
                </a:moveTo>
                <a:cubicBezTo>
                  <a:pt x="1025" y="239"/>
                  <a:pt x="1060" y="254"/>
                  <a:pt x="1110" y="254"/>
                </a:cubicBezTo>
                <a:cubicBezTo>
                  <a:pt x="1176" y="254"/>
                  <a:pt x="1212" y="221"/>
                  <a:pt x="1212" y="172"/>
                </a:cubicBezTo>
                <a:cubicBezTo>
                  <a:pt x="1212" y="116"/>
                  <a:pt x="1156" y="104"/>
                  <a:pt x="1116" y="96"/>
                </a:cubicBezTo>
                <a:cubicBezTo>
                  <a:pt x="1088" y="91"/>
                  <a:pt x="1073" y="86"/>
                  <a:pt x="1073" y="73"/>
                </a:cubicBezTo>
                <a:cubicBezTo>
                  <a:pt x="1073" y="62"/>
                  <a:pt x="1081" y="54"/>
                  <a:pt x="1102" y="54"/>
                </a:cubicBezTo>
                <a:cubicBezTo>
                  <a:pt x="1124" y="54"/>
                  <a:pt x="1151" y="62"/>
                  <a:pt x="1172" y="79"/>
                </a:cubicBezTo>
                <a:cubicBezTo>
                  <a:pt x="1207" y="34"/>
                  <a:pt x="1207" y="34"/>
                  <a:pt x="1207" y="34"/>
                </a:cubicBezTo>
                <a:cubicBezTo>
                  <a:pt x="1180" y="12"/>
                  <a:pt x="1146" y="0"/>
                  <a:pt x="1107" y="0"/>
                </a:cubicBezTo>
                <a:cubicBezTo>
                  <a:pt x="1043" y="0"/>
                  <a:pt x="1008" y="36"/>
                  <a:pt x="1008" y="77"/>
                </a:cubicBezTo>
                <a:cubicBezTo>
                  <a:pt x="1008" y="135"/>
                  <a:pt x="1065" y="146"/>
                  <a:pt x="1106" y="154"/>
                </a:cubicBezTo>
                <a:cubicBezTo>
                  <a:pt x="1132" y="159"/>
                  <a:pt x="1148" y="165"/>
                  <a:pt x="1148" y="179"/>
                </a:cubicBezTo>
                <a:cubicBezTo>
                  <a:pt x="1148" y="191"/>
                  <a:pt x="1135" y="200"/>
                  <a:pt x="1113" y="200"/>
                </a:cubicBezTo>
                <a:cubicBezTo>
                  <a:pt x="1079" y="200"/>
                  <a:pt x="1052" y="185"/>
                  <a:pt x="1034" y="167"/>
                </a:cubicBezTo>
                <a:lnTo>
                  <a:pt x="1001" y="215"/>
                </a:lnTo>
                <a:close/>
                <a:moveTo>
                  <a:pt x="916" y="250"/>
                </a:moveTo>
                <a:cubicBezTo>
                  <a:pt x="980" y="250"/>
                  <a:pt x="980" y="250"/>
                  <a:pt x="980" y="250"/>
                </a:cubicBezTo>
                <a:cubicBezTo>
                  <a:pt x="980" y="3"/>
                  <a:pt x="980" y="3"/>
                  <a:pt x="980" y="3"/>
                </a:cubicBezTo>
                <a:cubicBezTo>
                  <a:pt x="891" y="3"/>
                  <a:pt x="891" y="3"/>
                  <a:pt x="891" y="3"/>
                </a:cubicBezTo>
                <a:cubicBezTo>
                  <a:pt x="840" y="143"/>
                  <a:pt x="840" y="143"/>
                  <a:pt x="840" y="143"/>
                </a:cubicBezTo>
                <a:cubicBezTo>
                  <a:pt x="788" y="3"/>
                  <a:pt x="788" y="3"/>
                  <a:pt x="788" y="3"/>
                </a:cubicBezTo>
                <a:cubicBezTo>
                  <a:pt x="700" y="3"/>
                  <a:pt x="700" y="3"/>
                  <a:pt x="700" y="3"/>
                </a:cubicBezTo>
                <a:cubicBezTo>
                  <a:pt x="700" y="250"/>
                  <a:pt x="700" y="250"/>
                  <a:pt x="700" y="250"/>
                </a:cubicBezTo>
                <a:cubicBezTo>
                  <a:pt x="764" y="250"/>
                  <a:pt x="764" y="250"/>
                  <a:pt x="764" y="250"/>
                </a:cubicBezTo>
                <a:cubicBezTo>
                  <a:pt x="764" y="84"/>
                  <a:pt x="764" y="84"/>
                  <a:pt x="764" y="84"/>
                </a:cubicBezTo>
                <a:cubicBezTo>
                  <a:pt x="826" y="250"/>
                  <a:pt x="826" y="250"/>
                  <a:pt x="826" y="250"/>
                </a:cubicBezTo>
                <a:cubicBezTo>
                  <a:pt x="854" y="250"/>
                  <a:pt x="854" y="250"/>
                  <a:pt x="854" y="250"/>
                </a:cubicBezTo>
                <a:cubicBezTo>
                  <a:pt x="916" y="84"/>
                  <a:pt x="916" y="84"/>
                  <a:pt x="916" y="84"/>
                </a:cubicBezTo>
                <a:lnTo>
                  <a:pt x="916" y="250"/>
                </a:lnTo>
                <a:close/>
                <a:moveTo>
                  <a:pt x="486" y="250"/>
                </a:moveTo>
                <a:cubicBezTo>
                  <a:pt x="666" y="250"/>
                  <a:pt x="666" y="250"/>
                  <a:pt x="666" y="250"/>
                </a:cubicBezTo>
                <a:cubicBezTo>
                  <a:pt x="666" y="196"/>
                  <a:pt x="666" y="196"/>
                  <a:pt x="666" y="196"/>
                </a:cubicBezTo>
                <a:cubicBezTo>
                  <a:pt x="549" y="196"/>
                  <a:pt x="549" y="196"/>
                  <a:pt x="549" y="196"/>
                </a:cubicBezTo>
                <a:cubicBezTo>
                  <a:pt x="549" y="152"/>
                  <a:pt x="549" y="152"/>
                  <a:pt x="549" y="152"/>
                </a:cubicBezTo>
                <a:cubicBezTo>
                  <a:pt x="664" y="152"/>
                  <a:pt x="664" y="152"/>
                  <a:pt x="664" y="152"/>
                </a:cubicBezTo>
                <a:cubicBezTo>
                  <a:pt x="664" y="98"/>
                  <a:pt x="664" y="98"/>
                  <a:pt x="664" y="98"/>
                </a:cubicBezTo>
                <a:cubicBezTo>
                  <a:pt x="549" y="98"/>
                  <a:pt x="549" y="98"/>
                  <a:pt x="549" y="98"/>
                </a:cubicBezTo>
                <a:cubicBezTo>
                  <a:pt x="549" y="57"/>
                  <a:pt x="549" y="57"/>
                  <a:pt x="549" y="57"/>
                </a:cubicBezTo>
                <a:cubicBezTo>
                  <a:pt x="666" y="57"/>
                  <a:pt x="666" y="57"/>
                  <a:pt x="666" y="57"/>
                </a:cubicBezTo>
                <a:cubicBezTo>
                  <a:pt x="666" y="3"/>
                  <a:pt x="666" y="3"/>
                  <a:pt x="666" y="3"/>
                </a:cubicBezTo>
                <a:cubicBezTo>
                  <a:pt x="486" y="3"/>
                  <a:pt x="486" y="3"/>
                  <a:pt x="486" y="3"/>
                </a:cubicBezTo>
                <a:lnTo>
                  <a:pt x="486" y="250"/>
                </a:lnTo>
                <a:close/>
                <a:moveTo>
                  <a:pt x="384" y="250"/>
                </a:moveTo>
                <a:cubicBezTo>
                  <a:pt x="447" y="250"/>
                  <a:pt x="447" y="250"/>
                  <a:pt x="447" y="250"/>
                </a:cubicBezTo>
                <a:cubicBezTo>
                  <a:pt x="447" y="3"/>
                  <a:pt x="447" y="3"/>
                  <a:pt x="447" y="3"/>
                </a:cubicBezTo>
                <a:cubicBezTo>
                  <a:pt x="384" y="3"/>
                  <a:pt x="384" y="3"/>
                  <a:pt x="384" y="3"/>
                </a:cubicBezTo>
                <a:cubicBezTo>
                  <a:pt x="384" y="95"/>
                  <a:pt x="384" y="95"/>
                  <a:pt x="384" y="95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1" y="3"/>
                  <a:pt x="281" y="3"/>
                  <a:pt x="281" y="3"/>
                </a:cubicBezTo>
                <a:cubicBezTo>
                  <a:pt x="218" y="3"/>
                  <a:pt x="218" y="3"/>
                  <a:pt x="218" y="3"/>
                </a:cubicBezTo>
                <a:cubicBezTo>
                  <a:pt x="218" y="250"/>
                  <a:pt x="218" y="250"/>
                  <a:pt x="218" y="250"/>
                </a:cubicBezTo>
                <a:cubicBezTo>
                  <a:pt x="281" y="250"/>
                  <a:pt x="281" y="250"/>
                  <a:pt x="281" y="250"/>
                </a:cubicBezTo>
                <a:cubicBezTo>
                  <a:pt x="281" y="151"/>
                  <a:pt x="281" y="151"/>
                  <a:pt x="281" y="151"/>
                </a:cubicBezTo>
                <a:cubicBezTo>
                  <a:pt x="384" y="151"/>
                  <a:pt x="384" y="151"/>
                  <a:pt x="384" y="151"/>
                </a:cubicBezTo>
                <a:lnTo>
                  <a:pt x="384" y="250"/>
                </a:lnTo>
                <a:close/>
                <a:moveTo>
                  <a:pt x="69" y="250"/>
                </a:moveTo>
                <a:cubicBezTo>
                  <a:pt x="132" y="250"/>
                  <a:pt x="132" y="250"/>
                  <a:pt x="132" y="25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201" y="59"/>
                  <a:pt x="201" y="59"/>
                  <a:pt x="201" y="59"/>
                </a:cubicBezTo>
                <a:cubicBezTo>
                  <a:pt x="201" y="3"/>
                  <a:pt x="201" y="3"/>
                  <a:pt x="20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59"/>
                  <a:pt x="0" y="59"/>
                  <a:pt x="0" y="59"/>
                </a:cubicBezTo>
                <a:cubicBezTo>
                  <a:pt x="69" y="59"/>
                  <a:pt x="69" y="59"/>
                  <a:pt x="69" y="59"/>
                </a:cubicBezTo>
                <a:lnTo>
                  <a:pt x="69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/>
          </a:p>
        </p:txBody>
      </p:sp>
      <p:sp>
        <p:nvSpPr>
          <p:cNvPr id="114" name="Freeform 110"/>
          <p:cNvSpPr>
            <a:spLocks noEditPoints="1"/>
          </p:cNvSpPr>
          <p:nvPr userDrawn="1"/>
        </p:nvSpPr>
        <p:spPr bwMode="auto">
          <a:xfrm>
            <a:off x="606816" y="4819861"/>
            <a:ext cx="4526179" cy="594229"/>
          </a:xfrm>
          <a:custGeom>
            <a:avLst/>
            <a:gdLst>
              <a:gd name="T0" fmla="*/ 1843 w 1940"/>
              <a:gd name="T1" fmla="*/ 113 h 255"/>
              <a:gd name="T2" fmla="*/ 1793 w 1940"/>
              <a:gd name="T3" fmla="*/ 58 h 255"/>
              <a:gd name="T4" fmla="*/ 1874 w 1940"/>
              <a:gd name="T5" fmla="*/ 86 h 255"/>
              <a:gd name="T6" fmla="*/ 1940 w 1940"/>
              <a:gd name="T7" fmla="*/ 251 h 255"/>
              <a:gd name="T8" fmla="*/ 1939 w 1940"/>
              <a:gd name="T9" fmla="*/ 86 h 255"/>
              <a:gd name="T10" fmla="*/ 1730 w 1940"/>
              <a:gd name="T11" fmla="*/ 4 h 255"/>
              <a:gd name="T12" fmla="*/ 1793 w 1940"/>
              <a:gd name="T13" fmla="*/ 251 h 255"/>
              <a:gd name="T14" fmla="*/ 1826 w 1940"/>
              <a:gd name="T15" fmla="*/ 167 h 255"/>
              <a:gd name="T16" fmla="*/ 1640 w 1940"/>
              <a:gd name="T17" fmla="*/ 128 h 255"/>
              <a:gd name="T18" fmla="*/ 1506 w 1940"/>
              <a:gd name="T19" fmla="*/ 128 h 255"/>
              <a:gd name="T20" fmla="*/ 1640 w 1940"/>
              <a:gd name="T21" fmla="*/ 128 h 255"/>
              <a:gd name="T22" fmla="*/ 1573 w 1940"/>
              <a:gd name="T23" fmla="*/ 255 h 255"/>
              <a:gd name="T24" fmla="*/ 1573 w 1940"/>
              <a:gd name="T25" fmla="*/ 0 h 255"/>
              <a:gd name="T26" fmla="*/ 1249 w 1940"/>
              <a:gd name="T27" fmla="*/ 251 h 255"/>
              <a:gd name="T28" fmla="*/ 1313 w 1940"/>
              <a:gd name="T29" fmla="*/ 153 h 255"/>
              <a:gd name="T30" fmla="*/ 1427 w 1940"/>
              <a:gd name="T31" fmla="*/ 99 h 255"/>
              <a:gd name="T32" fmla="*/ 1313 w 1940"/>
              <a:gd name="T33" fmla="*/ 58 h 255"/>
              <a:gd name="T34" fmla="*/ 1430 w 1940"/>
              <a:gd name="T35" fmla="*/ 4 h 255"/>
              <a:gd name="T36" fmla="*/ 1249 w 1940"/>
              <a:gd name="T37" fmla="*/ 251 h 255"/>
              <a:gd name="T38" fmla="*/ 1151 w 1940"/>
              <a:gd name="T39" fmla="*/ 251 h 255"/>
              <a:gd name="T40" fmla="*/ 1145 w 1940"/>
              <a:gd name="T41" fmla="*/ 4 h 255"/>
              <a:gd name="T42" fmla="*/ 991 w 1940"/>
              <a:gd name="T43" fmla="*/ 106 h 255"/>
              <a:gd name="T44" fmla="*/ 928 w 1940"/>
              <a:gd name="T45" fmla="*/ 4 h 255"/>
              <a:gd name="T46" fmla="*/ 991 w 1940"/>
              <a:gd name="T47" fmla="*/ 251 h 255"/>
              <a:gd name="T48" fmla="*/ 1008 w 1940"/>
              <a:gd name="T49" fmla="*/ 158 h 255"/>
              <a:gd name="T50" fmla="*/ 784 w 1940"/>
              <a:gd name="T51" fmla="*/ 60 h 255"/>
              <a:gd name="T52" fmla="*/ 750 w 1940"/>
              <a:gd name="T53" fmla="*/ 160 h 255"/>
              <a:gd name="T54" fmla="*/ 848 w 1940"/>
              <a:gd name="T55" fmla="*/ 251 h 255"/>
              <a:gd name="T56" fmla="*/ 824 w 1940"/>
              <a:gd name="T57" fmla="*/ 4 h 255"/>
              <a:gd name="T58" fmla="*/ 651 w 1940"/>
              <a:gd name="T59" fmla="*/ 251 h 255"/>
              <a:gd name="T60" fmla="*/ 733 w 1940"/>
              <a:gd name="T61" fmla="*/ 213 h 255"/>
              <a:gd name="T62" fmla="*/ 848 w 1940"/>
              <a:gd name="T63" fmla="*/ 251 h 255"/>
              <a:gd name="T64" fmla="*/ 644 w 1940"/>
              <a:gd name="T65" fmla="*/ 251 h 255"/>
              <a:gd name="T66" fmla="*/ 527 w 1940"/>
              <a:gd name="T67" fmla="*/ 197 h 255"/>
              <a:gd name="T68" fmla="*/ 641 w 1940"/>
              <a:gd name="T69" fmla="*/ 153 h 255"/>
              <a:gd name="T70" fmla="*/ 527 w 1940"/>
              <a:gd name="T71" fmla="*/ 99 h 255"/>
              <a:gd name="T72" fmla="*/ 644 w 1940"/>
              <a:gd name="T73" fmla="*/ 58 h 255"/>
              <a:gd name="T74" fmla="*/ 464 w 1940"/>
              <a:gd name="T75" fmla="*/ 4 h 255"/>
              <a:gd name="T76" fmla="*/ 381 w 1940"/>
              <a:gd name="T77" fmla="*/ 86 h 255"/>
              <a:gd name="T78" fmla="*/ 300 w 1940"/>
              <a:gd name="T79" fmla="*/ 113 h 255"/>
              <a:gd name="T80" fmla="*/ 351 w 1940"/>
              <a:gd name="T81" fmla="*/ 58 h 255"/>
              <a:gd name="T82" fmla="*/ 236 w 1940"/>
              <a:gd name="T83" fmla="*/ 251 h 255"/>
              <a:gd name="T84" fmla="*/ 300 w 1940"/>
              <a:gd name="T85" fmla="*/ 167 h 255"/>
              <a:gd name="T86" fmla="*/ 445 w 1940"/>
              <a:gd name="T87" fmla="*/ 86 h 255"/>
              <a:gd name="T88" fmla="*/ 236 w 1940"/>
              <a:gd name="T89" fmla="*/ 4 h 255"/>
              <a:gd name="T90" fmla="*/ 0 w 1940"/>
              <a:gd name="T91" fmla="*/ 216 h 255"/>
              <a:gd name="T92" fmla="*/ 212 w 1940"/>
              <a:gd name="T93" fmla="*/ 173 h 255"/>
              <a:gd name="T94" fmla="*/ 73 w 1940"/>
              <a:gd name="T95" fmla="*/ 74 h 255"/>
              <a:gd name="T96" fmla="*/ 171 w 1940"/>
              <a:gd name="T97" fmla="*/ 80 h 255"/>
              <a:gd name="T98" fmla="*/ 106 w 1940"/>
              <a:gd name="T99" fmla="*/ 1 h 255"/>
              <a:gd name="T100" fmla="*/ 105 w 1940"/>
              <a:gd name="T101" fmla="*/ 155 h 255"/>
              <a:gd name="T102" fmla="*/ 112 w 1940"/>
              <a:gd name="T103" fmla="*/ 201 h 255"/>
              <a:gd name="T104" fmla="*/ 0 w 1940"/>
              <a:gd name="T105" fmla="*/ 216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40" h="255">
                <a:moveTo>
                  <a:pt x="1874" y="86"/>
                </a:moveTo>
                <a:cubicBezTo>
                  <a:pt x="1874" y="103"/>
                  <a:pt x="1860" y="113"/>
                  <a:pt x="1843" y="113"/>
                </a:cubicBezTo>
                <a:cubicBezTo>
                  <a:pt x="1793" y="113"/>
                  <a:pt x="1793" y="113"/>
                  <a:pt x="1793" y="113"/>
                </a:cubicBezTo>
                <a:cubicBezTo>
                  <a:pt x="1793" y="58"/>
                  <a:pt x="1793" y="58"/>
                  <a:pt x="1793" y="58"/>
                </a:cubicBezTo>
                <a:cubicBezTo>
                  <a:pt x="1843" y="58"/>
                  <a:pt x="1843" y="58"/>
                  <a:pt x="1843" y="58"/>
                </a:cubicBezTo>
                <a:cubicBezTo>
                  <a:pt x="1860" y="58"/>
                  <a:pt x="1874" y="69"/>
                  <a:pt x="1874" y="86"/>
                </a:cubicBezTo>
                <a:moveTo>
                  <a:pt x="1867" y="251"/>
                </a:moveTo>
                <a:cubicBezTo>
                  <a:pt x="1940" y="251"/>
                  <a:pt x="1940" y="251"/>
                  <a:pt x="1940" y="251"/>
                </a:cubicBezTo>
                <a:cubicBezTo>
                  <a:pt x="1890" y="160"/>
                  <a:pt x="1890" y="160"/>
                  <a:pt x="1890" y="160"/>
                </a:cubicBezTo>
                <a:cubicBezTo>
                  <a:pt x="1913" y="152"/>
                  <a:pt x="1939" y="129"/>
                  <a:pt x="1939" y="86"/>
                </a:cubicBezTo>
                <a:cubicBezTo>
                  <a:pt x="1939" y="41"/>
                  <a:pt x="1908" y="4"/>
                  <a:pt x="1853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30" y="251"/>
                  <a:pt x="1730" y="251"/>
                  <a:pt x="1730" y="251"/>
                </a:cubicBezTo>
                <a:cubicBezTo>
                  <a:pt x="1793" y="251"/>
                  <a:pt x="1793" y="251"/>
                  <a:pt x="1793" y="251"/>
                </a:cubicBezTo>
                <a:cubicBezTo>
                  <a:pt x="1793" y="167"/>
                  <a:pt x="1793" y="167"/>
                  <a:pt x="1793" y="167"/>
                </a:cubicBezTo>
                <a:cubicBezTo>
                  <a:pt x="1826" y="167"/>
                  <a:pt x="1826" y="167"/>
                  <a:pt x="1826" y="167"/>
                </a:cubicBezTo>
                <a:lnTo>
                  <a:pt x="1867" y="251"/>
                </a:lnTo>
                <a:close/>
                <a:moveTo>
                  <a:pt x="1640" y="128"/>
                </a:moveTo>
                <a:cubicBezTo>
                  <a:pt x="1640" y="168"/>
                  <a:pt x="1614" y="199"/>
                  <a:pt x="1573" y="199"/>
                </a:cubicBezTo>
                <a:cubicBezTo>
                  <a:pt x="1532" y="199"/>
                  <a:pt x="1506" y="168"/>
                  <a:pt x="1506" y="128"/>
                </a:cubicBezTo>
                <a:cubicBezTo>
                  <a:pt x="1506" y="88"/>
                  <a:pt x="1532" y="56"/>
                  <a:pt x="1573" y="56"/>
                </a:cubicBezTo>
                <a:cubicBezTo>
                  <a:pt x="1614" y="56"/>
                  <a:pt x="1640" y="88"/>
                  <a:pt x="1640" y="128"/>
                </a:cubicBezTo>
                <a:moveTo>
                  <a:pt x="1441" y="128"/>
                </a:moveTo>
                <a:cubicBezTo>
                  <a:pt x="1441" y="203"/>
                  <a:pt x="1498" y="255"/>
                  <a:pt x="1573" y="255"/>
                </a:cubicBezTo>
                <a:cubicBezTo>
                  <a:pt x="1648" y="255"/>
                  <a:pt x="1704" y="203"/>
                  <a:pt x="1704" y="128"/>
                </a:cubicBezTo>
                <a:cubicBezTo>
                  <a:pt x="1704" y="53"/>
                  <a:pt x="1648" y="0"/>
                  <a:pt x="1573" y="0"/>
                </a:cubicBezTo>
                <a:cubicBezTo>
                  <a:pt x="1498" y="0"/>
                  <a:pt x="1441" y="53"/>
                  <a:pt x="1441" y="128"/>
                </a:cubicBezTo>
                <a:moveTo>
                  <a:pt x="1249" y="251"/>
                </a:moveTo>
                <a:cubicBezTo>
                  <a:pt x="1313" y="251"/>
                  <a:pt x="1313" y="251"/>
                  <a:pt x="1313" y="251"/>
                </a:cubicBezTo>
                <a:cubicBezTo>
                  <a:pt x="1313" y="153"/>
                  <a:pt x="1313" y="153"/>
                  <a:pt x="1313" y="153"/>
                </a:cubicBezTo>
                <a:cubicBezTo>
                  <a:pt x="1427" y="153"/>
                  <a:pt x="1427" y="153"/>
                  <a:pt x="1427" y="153"/>
                </a:cubicBezTo>
                <a:cubicBezTo>
                  <a:pt x="1427" y="99"/>
                  <a:pt x="1427" y="99"/>
                  <a:pt x="1427" y="99"/>
                </a:cubicBezTo>
                <a:cubicBezTo>
                  <a:pt x="1313" y="99"/>
                  <a:pt x="1313" y="99"/>
                  <a:pt x="1313" y="99"/>
                </a:cubicBezTo>
                <a:cubicBezTo>
                  <a:pt x="1313" y="58"/>
                  <a:pt x="1313" y="58"/>
                  <a:pt x="1313" y="58"/>
                </a:cubicBezTo>
                <a:cubicBezTo>
                  <a:pt x="1430" y="58"/>
                  <a:pt x="1430" y="58"/>
                  <a:pt x="1430" y="58"/>
                </a:cubicBezTo>
                <a:cubicBezTo>
                  <a:pt x="1430" y="4"/>
                  <a:pt x="1430" y="4"/>
                  <a:pt x="1430" y="4"/>
                </a:cubicBezTo>
                <a:cubicBezTo>
                  <a:pt x="1249" y="4"/>
                  <a:pt x="1249" y="4"/>
                  <a:pt x="1249" y="4"/>
                </a:cubicBezTo>
                <a:lnTo>
                  <a:pt x="1249" y="251"/>
                </a:lnTo>
                <a:close/>
                <a:moveTo>
                  <a:pt x="1073" y="251"/>
                </a:moveTo>
                <a:cubicBezTo>
                  <a:pt x="1151" y="251"/>
                  <a:pt x="1151" y="251"/>
                  <a:pt x="1151" y="251"/>
                </a:cubicBezTo>
                <a:cubicBezTo>
                  <a:pt x="1050" y="120"/>
                  <a:pt x="1050" y="120"/>
                  <a:pt x="1050" y="120"/>
                </a:cubicBezTo>
                <a:cubicBezTo>
                  <a:pt x="1145" y="4"/>
                  <a:pt x="1145" y="4"/>
                  <a:pt x="1145" y="4"/>
                </a:cubicBezTo>
                <a:cubicBezTo>
                  <a:pt x="1067" y="4"/>
                  <a:pt x="1067" y="4"/>
                  <a:pt x="1067" y="4"/>
                </a:cubicBezTo>
                <a:cubicBezTo>
                  <a:pt x="991" y="106"/>
                  <a:pt x="991" y="106"/>
                  <a:pt x="991" y="106"/>
                </a:cubicBezTo>
                <a:cubicBezTo>
                  <a:pt x="991" y="4"/>
                  <a:pt x="991" y="4"/>
                  <a:pt x="991" y="4"/>
                </a:cubicBezTo>
                <a:cubicBezTo>
                  <a:pt x="928" y="4"/>
                  <a:pt x="928" y="4"/>
                  <a:pt x="928" y="4"/>
                </a:cubicBezTo>
                <a:cubicBezTo>
                  <a:pt x="928" y="251"/>
                  <a:pt x="928" y="251"/>
                  <a:pt x="928" y="251"/>
                </a:cubicBezTo>
                <a:cubicBezTo>
                  <a:pt x="991" y="251"/>
                  <a:pt x="991" y="251"/>
                  <a:pt x="991" y="251"/>
                </a:cubicBezTo>
                <a:cubicBezTo>
                  <a:pt x="991" y="179"/>
                  <a:pt x="991" y="179"/>
                  <a:pt x="991" y="179"/>
                </a:cubicBezTo>
                <a:cubicBezTo>
                  <a:pt x="1008" y="158"/>
                  <a:pt x="1008" y="158"/>
                  <a:pt x="1008" y="158"/>
                </a:cubicBezTo>
                <a:lnTo>
                  <a:pt x="1073" y="251"/>
                </a:lnTo>
                <a:close/>
                <a:moveTo>
                  <a:pt x="784" y="60"/>
                </a:moveTo>
                <a:cubicBezTo>
                  <a:pt x="819" y="160"/>
                  <a:pt x="819" y="160"/>
                  <a:pt x="819" y="160"/>
                </a:cubicBezTo>
                <a:cubicBezTo>
                  <a:pt x="750" y="160"/>
                  <a:pt x="750" y="160"/>
                  <a:pt x="750" y="160"/>
                </a:cubicBezTo>
                <a:lnTo>
                  <a:pt x="784" y="60"/>
                </a:lnTo>
                <a:close/>
                <a:moveTo>
                  <a:pt x="848" y="251"/>
                </a:moveTo>
                <a:cubicBezTo>
                  <a:pt x="917" y="251"/>
                  <a:pt x="917" y="251"/>
                  <a:pt x="917" y="251"/>
                </a:cubicBezTo>
                <a:cubicBezTo>
                  <a:pt x="824" y="4"/>
                  <a:pt x="824" y="4"/>
                  <a:pt x="824" y="4"/>
                </a:cubicBezTo>
                <a:cubicBezTo>
                  <a:pt x="744" y="4"/>
                  <a:pt x="744" y="4"/>
                  <a:pt x="744" y="4"/>
                </a:cubicBezTo>
                <a:cubicBezTo>
                  <a:pt x="651" y="251"/>
                  <a:pt x="651" y="251"/>
                  <a:pt x="651" y="251"/>
                </a:cubicBezTo>
                <a:cubicBezTo>
                  <a:pt x="720" y="251"/>
                  <a:pt x="720" y="251"/>
                  <a:pt x="720" y="251"/>
                </a:cubicBezTo>
                <a:cubicBezTo>
                  <a:pt x="733" y="213"/>
                  <a:pt x="733" y="213"/>
                  <a:pt x="733" y="213"/>
                </a:cubicBezTo>
                <a:cubicBezTo>
                  <a:pt x="835" y="213"/>
                  <a:pt x="835" y="213"/>
                  <a:pt x="835" y="213"/>
                </a:cubicBezTo>
                <a:lnTo>
                  <a:pt x="848" y="251"/>
                </a:lnTo>
                <a:close/>
                <a:moveTo>
                  <a:pt x="464" y="251"/>
                </a:moveTo>
                <a:cubicBezTo>
                  <a:pt x="644" y="251"/>
                  <a:pt x="644" y="251"/>
                  <a:pt x="644" y="251"/>
                </a:cubicBezTo>
                <a:cubicBezTo>
                  <a:pt x="644" y="197"/>
                  <a:pt x="644" y="197"/>
                  <a:pt x="644" y="197"/>
                </a:cubicBezTo>
                <a:cubicBezTo>
                  <a:pt x="527" y="197"/>
                  <a:pt x="527" y="197"/>
                  <a:pt x="527" y="197"/>
                </a:cubicBezTo>
                <a:cubicBezTo>
                  <a:pt x="527" y="153"/>
                  <a:pt x="527" y="153"/>
                  <a:pt x="527" y="153"/>
                </a:cubicBezTo>
                <a:cubicBezTo>
                  <a:pt x="641" y="153"/>
                  <a:pt x="641" y="153"/>
                  <a:pt x="641" y="153"/>
                </a:cubicBezTo>
                <a:cubicBezTo>
                  <a:pt x="641" y="99"/>
                  <a:pt x="641" y="99"/>
                  <a:pt x="641" y="99"/>
                </a:cubicBezTo>
                <a:cubicBezTo>
                  <a:pt x="527" y="99"/>
                  <a:pt x="527" y="99"/>
                  <a:pt x="527" y="99"/>
                </a:cubicBezTo>
                <a:cubicBezTo>
                  <a:pt x="527" y="58"/>
                  <a:pt x="527" y="58"/>
                  <a:pt x="527" y="58"/>
                </a:cubicBezTo>
                <a:cubicBezTo>
                  <a:pt x="644" y="58"/>
                  <a:pt x="644" y="58"/>
                  <a:pt x="644" y="58"/>
                </a:cubicBezTo>
                <a:cubicBezTo>
                  <a:pt x="644" y="4"/>
                  <a:pt x="644" y="4"/>
                  <a:pt x="644" y="4"/>
                </a:cubicBezTo>
                <a:cubicBezTo>
                  <a:pt x="464" y="4"/>
                  <a:pt x="464" y="4"/>
                  <a:pt x="464" y="4"/>
                </a:cubicBezTo>
                <a:lnTo>
                  <a:pt x="464" y="251"/>
                </a:lnTo>
                <a:close/>
                <a:moveTo>
                  <a:pt x="381" y="86"/>
                </a:moveTo>
                <a:cubicBezTo>
                  <a:pt x="381" y="103"/>
                  <a:pt x="368" y="113"/>
                  <a:pt x="351" y="113"/>
                </a:cubicBezTo>
                <a:cubicBezTo>
                  <a:pt x="300" y="113"/>
                  <a:pt x="300" y="113"/>
                  <a:pt x="300" y="113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51" y="58"/>
                  <a:pt x="351" y="58"/>
                  <a:pt x="351" y="58"/>
                </a:cubicBezTo>
                <a:cubicBezTo>
                  <a:pt x="368" y="58"/>
                  <a:pt x="381" y="69"/>
                  <a:pt x="381" y="86"/>
                </a:cubicBezTo>
                <a:moveTo>
                  <a:pt x="236" y="251"/>
                </a:moveTo>
                <a:cubicBezTo>
                  <a:pt x="300" y="251"/>
                  <a:pt x="300" y="251"/>
                  <a:pt x="300" y="251"/>
                </a:cubicBezTo>
                <a:cubicBezTo>
                  <a:pt x="300" y="167"/>
                  <a:pt x="300" y="167"/>
                  <a:pt x="300" y="167"/>
                </a:cubicBezTo>
                <a:cubicBezTo>
                  <a:pt x="360" y="167"/>
                  <a:pt x="360" y="167"/>
                  <a:pt x="360" y="167"/>
                </a:cubicBezTo>
                <a:cubicBezTo>
                  <a:pt x="415" y="167"/>
                  <a:pt x="445" y="131"/>
                  <a:pt x="445" y="86"/>
                </a:cubicBezTo>
                <a:cubicBezTo>
                  <a:pt x="445" y="42"/>
                  <a:pt x="415" y="4"/>
                  <a:pt x="360" y="4"/>
                </a:cubicBezTo>
                <a:cubicBezTo>
                  <a:pt x="236" y="4"/>
                  <a:pt x="236" y="4"/>
                  <a:pt x="236" y="4"/>
                </a:cubicBezTo>
                <a:lnTo>
                  <a:pt x="236" y="251"/>
                </a:lnTo>
                <a:close/>
                <a:moveTo>
                  <a:pt x="0" y="216"/>
                </a:moveTo>
                <a:cubicBezTo>
                  <a:pt x="25" y="240"/>
                  <a:pt x="59" y="255"/>
                  <a:pt x="109" y="255"/>
                </a:cubicBezTo>
                <a:cubicBezTo>
                  <a:pt x="175" y="255"/>
                  <a:pt x="212" y="222"/>
                  <a:pt x="212" y="173"/>
                </a:cubicBezTo>
                <a:cubicBezTo>
                  <a:pt x="212" y="117"/>
                  <a:pt x="156" y="105"/>
                  <a:pt x="115" y="97"/>
                </a:cubicBezTo>
                <a:cubicBezTo>
                  <a:pt x="88" y="92"/>
                  <a:pt x="73" y="87"/>
                  <a:pt x="73" y="74"/>
                </a:cubicBezTo>
                <a:cubicBezTo>
                  <a:pt x="73" y="64"/>
                  <a:pt x="81" y="55"/>
                  <a:pt x="102" y="55"/>
                </a:cubicBezTo>
                <a:cubicBezTo>
                  <a:pt x="124" y="55"/>
                  <a:pt x="151" y="64"/>
                  <a:pt x="171" y="80"/>
                </a:cubicBezTo>
                <a:cubicBezTo>
                  <a:pt x="206" y="35"/>
                  <a:pt x="206" y="35"/>
                  <a:pt x="206" y="35"/>
                </a:cubicBezTo>
                <a:cubicBezTo>
                  <a:pt x="180" y="13"/>
                  <a:pt x="146" y="1"/>
                  <a:pt x="106" y="1"/>
                </a:cubicBezTo>
                <a:cubicBezTo>
                  <a:pt x="43" y="1"/>
                  <a:pt x="8" y="37"/>
                  <a:pt x="8" y="78"/>
                </a:cubicBezTo>
                <a:cubicBezTo>
                  <a:pt x="8" y="136"/>
                  <a:pt x="65" y="147"/>
                  <a:pt x="105" y="155"/>
                </a:cubicBezTo>
                <a:cubicBezTo>
                  <a:pt x="131" y="160"/>
                  <a:pt x="147" y="166"/>
                  <a:pt x="147" y="180"/>
                </a:cubicBezTo>
                <a:cubicBezTo>
                  <a:pt x="147" y="192"/>
                  <a:pt x="134" y="201"/>
                  <a:pt x="112" y="201"/>
                </a:cubicBezTo>
                <a:cubicBezTo>
                  <a:pt x="79" y="201"/>
                  <a:pt x="51" y="186"/>
                  <a:pt x="34" y="168"/>
                </a:cubicBezTo>
                <a:lnTo>
                  <a:pt x="0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/>
          </a:p>
        </p:txBody>
      </p:sp>
      <p:sp>
        <p:nvSpPr>
          <p:cNvPr id="115" name="Freeform 111"/>
          <p:cNvSpPr>
            <a:spLocks noEditPoints="1"/>
          </p:cNvSpPr>
          <p:nvPr userDrawn="1"/>
        </p:nvSpPr>
        <p:spPr bwMode="auto">
          <a:xfrm>
            <a:off x="611031" y="3951575"/>
            <a:ext cx="4354067" cy="594840"/>
          </a:xfrm>
          <a:custGeom>
            <a:avLst/>
            <a:gdLst>
              <a:gd name="T0" fmla="*/ 1763 w 1866"/>
              <a:gd name="T1" fmla="*/ 255 h 255"/>
              <a:gd name="T2" fmla="*/ 1769 w 1866"/>
              <a:gd name="T3" fmla="*/ 97 h 255"/>
              <a:gd name="T4" fmla="*/ 1756 w 1866"/>
              <a:gd name="T5" fmla="*/ 55 h 255"/>
              <a:gd name="T6" fmla="*/ 1860 w 1866"/>
              <a:gd name="T7" fmla="*/ 35 h 255"/>
              <a:gd name="T8" fmla="*/ 1662 w 1866"/>
              <a:gd name="T9" fmla="*/ 78 h 255"/>
              <a:gd name="T10" fmla="*/ 1802 w 1866"/>
              <a:gd name="T11" fmla="*/ 180 h 255"/>
              <a:gd name="T12" fmla="*/ 1688 w 1866"/>
              <a:gd name="T13" fmla="*/ 168 h 255"/>
              <a:gd name="T14" fmla="*/ 1482 w 1866"/>
              <a:gd name="T15" fmla="*/ 251 h 255"/>
              <a:gd name="T16" fmla="*/ 1645 w 1866"/>
              <a:gd name="T17" fmla="*/ 195 h 255"/>
              <a:gd name="T18" fmla="*/ 1546 w 1866"/>
              <a:gd name="T19" fmla="*/ 5 h 255"/>
              <a:gd name="T20" fmla="*/ 1482 w 1866"/>
              <a:gd name="T21" fmla="*/ 251 h 255"/>
              <a:gd name="T22" fmla="*/ 1359 w 1866"/>
              <a:gd name="T23" fmla="*/ 113 h 255"/>
              <a:gd name="T24" fmla="*/ 1309 w 1866"/>
              <a:gd name="T25" fmla="*/ 58 h 255"/>
              <a:gd name="T26" fmla="*/ 1390 w 1866"/>
              <a:gd name="T27" fmla="*/ 86 h 255"/>
              <a:gd name="T28" fmla="*/ 1456 w 1866"/>
              <a:gd name="T29" fmla="*/ 251 h 255"/>
              <a:gd name="T30" fmla="*/ 1455 w 1866"/>
              <a:gd name="T31" fmla="*/ 86 h 255"/>
              <a:gd name="T32" fmla="*/ 1246 w 1866"/>
              <a:gd name="T33" fmla="*/ 5 h 255"/>
              <a:gd name="T34" fmla="*/ 1309 w 1866"/>
              <a:gd name="T35" fmla="*/ 251 h 255"/>
              <a:gd name="T36" fmla="*/ 1342 w 1866"/>
              <a:gd name="T37" fmla="*/ 167 h 255"/>
              <a:gd name="T38" fmla="*/ 1144 w 1866"/>
              <a:gd name="T39" fmla="*/ 251 h 255"/>
              <a:gd name="T40" fmla="*/ 1208 w 1866"/>
              <a:gd name="T41" fmla="*/ 5 h 255"/>
              <a:gd name="T42" fmla="*/ 1144 w 1866"/>
              <a:gd name="T43" fmla="*/ 251 h 255"/>
              <a:gd name="T44" fmla="*/ 992 w 1866"/>
              <a:gd name="T45" fmla="*/ 255 h 255"/>
              <a:gd name="T46" fmla="*/ 988 w 1866"/>
              <a:gd name="T47" fmla="*/ 110 h 255"/>
              <a:gd name="T48" fmla="*/ 1053 w 1866"/>
              <a:gd name="T49" fmla="*/ 164 h 255"/>
              <a:gd name="T50" fmla="*/ 929 w 1866"/>
              <a:gd name="T51" fmla="*/ 128 h 255"/>
              <a:gd name="T52" fmla="*/ 1050 w 1866"/>
              <a:gd name="T53" fmla="*/ 86 h 255"/>
              <a:gd name="T54" fmla="*/ 998 w 1866"/>
              <a:gd name="T55" fmla="*/ 0 h 255"/>
              <a:gd name="T56" fmla="*/ 698 w 1866"/>
              <a:gd name="T57" fmla="*/ 86 h 255"/>
              <a:gd name="T58" fmla="*/ 617 w 1866"/>
              <a:gd name="T59" fmla="*/ 113 h 255"/>
              <a:gd name="T60" fmla="*/ 667 w 1866"/>
              <a:gd name="T61" fmla="*/ 58 h 255"/>
              <a:gd name="T62" fmla="*/ 691 w 1866"/>
              <a:gd name="T63" fmla="*/ 251 h 255"/>
              <a:gd name="T64" fmla="*/ 713 w 1866"/>
              <a:gd name="T65" fmla="*/ 160 h 255"/>
              <a:gd name="T66" fmla="*/ 677 w 1866"/>
              <a:gd name="T67" fmla="*/ 5 h 255"/>
              <a:gd name="T68" fmla="*/ 553 w 1866"/>
              <a:gd name="T69" fmla="*/ 251 h 255"/>
              <a:gd name="T70" fmla="*/ 617 w 1866"/>
              <a:gd name="T71" fmla="*/ 167 h 255"/>
              <a:gd name="T72" fmla="*/ 691 w 1866"/>
              <a:gd name="T73" fmla="*/ 251 h 255"/>
              <a:gd name="T74" fmla="*/ 402 w 1866"/>
              <a:gd name="T75" fmla="*/ 255 h 255"/>
              <a:gd name="T76" fmla="*/ 516 w 1866"/>
              <a:gd name="T77" fmla="*/ 5 h 255"/>
              <a:gd name="T78" fmla="*/ 451 w 1866"/>
              <a:gd name="T79" fmla="*/ 149 h 255"/>
              <a:gd name="T80" fmla="*/ 352 w 1866"/>
              <a:gd name="T81" fmla="*/ 149 h 255"/>
              <a:gd name="T82" fmla="*/ 287 w 1866"/>
              <a:gd name="T83" fmla="*/ 5 h 255"/>
              <a:gd name="T84" fmla="*/ 199 w 1866"/>
              <a:gd name="T85" fmla="*/ 128 h 255"/>
              <a:gd name="T86" fmla="*/ 65 w 1866"/>
              <a:gd name="T87" fmla="*/ 128 h 255"/>
              <a:gd name="T88" fmla="*/ 199 w 1866"/>
              <a:gd name="T89" fmla="*/ 128 h 255"/>
              <a:gd name="T90" fmla="*/ 132 w 1866"/>
              <a:gd name="T91" fmla="*/ 255 h 255"/>
              <a:gd name="T92" fmla="*/ 132 w 1866"/>
              <a:gd name="T9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66" h="255">
                <a:moveTo>
                  <a:pt x="1654" y="216"/>
                </a:moveTo>
                <a:cubicBezTo>
                  <a:pt x="1679" y="240"/>
                  <a:pt x="1714" y="255"/>
                  <a:pt x="1763" y="255"/>
                </a:cubicBezTo>
                <a:cubicBezTo>
                  <a:pt x="1830" y="255"/>
                  <a:pt x="1866" y="222"/>
                  <a:pt x="1866" y="173"/>
                </a:cubicBezTo>
                <a:cubicBezTo>
                  <a:pt x="1866" y="117"/>
                  <a:pt x="1810" y="105"/>
                  <a:pt x="1769" y="97"/>
                </a:cubicBezTo>
                <a:cubicBezTo>
                  <a:pt x="1742" y="92"/>
                  <a:pt x="1727" y="87"/>
                  <a:pt x="1727" y="74"/>
                </a:cubicBezTo>
                <a:cubicBezTo>
                  <a:pt x="1727" y="64"/>
                  <a:pt x="1735" y="55"/>
                  <a:pt x="1756" y="55"/>
                </a:cubicBezTo>
                <a:cubicBezTo>
                  <a:pt x="1778" y="55"/>
                  <a:pt x="1805" y="64"/>
                  <a:pt x="1826" y="81"/>
                </a:cubicBezTo>
                <a:cubicBezTo>
                  <a:pt x="1860" y="35"/>
                  <a:pt x="1860" y="35"/>
                  <a:pt x="1860" y="35"/>
                </a:cubicBezTo>
                <a:cubicBezTo>
                  <a:pt x="1834" y="13"/>
                  <a:pt x="1800" y="1"/>
                  <a:pt x="1760" y="1"/>
                </a:cubicBezTo>
                <a:cubicBezTo>
                  <a:pt x="1697" y="1"/>
                  <a:pt x="1662" y="37"/>
                  <a:pt x="1662" y="78"/>
                </a:cubicBezTo>
                <a:cubicBezTo>
                  <a:pt x="1662" y="136"/>
                  <a:pt x="1719" y="147"/>
                  <a:pt x="1759" y="155"/>
                </a:cubicBezTo>
                <a:cubicBezTo>
                  <a:pt x="1786" y="160"/>
                  <a:pt x="1802" y="166"/>
                  <a:pt x="1802" y="180"/>
                </a:cubicBezTo>
                <a:cubicBezTo>
                  <a:pt x="1802" y="192"/>
                  <a:pt x="1788" y="201"/>
                  <a:pt x="1766" y="201"/>
                </a:cubicBezTo>
                <a:cubicBezTo>
                  <a:pt x="1733" y="201"/>
                  <a:pt x="1705" y="186"/>
                  <a:pt x="1688" y="168"/>
                </a:cubicBezTo>
                <a:lnTo>
                  <a:pt x="1654" y="216"/>
                </a:lnTo>
                <a:close/>
                <a:moveTo>
                  <a:pt x="1482" y="251"/>
                </a:moveTo>
                <a:cubicBezTo>
                  <a:pt x="1645" y="251"/>
                  <a:pt x="1645" y="251"/>
                  <a:pt x="1645" y="251"/>
                </a:cubicBezTo>
                <a:cubicBezTo>
                  <a:pt x="1645" y="195"/>
                  <a:pt x="1645" y="195"/>
                  <a:pt x="1645" y="195"/>
                </a:cubicBezTo>
                <a:cubicBezTo>
                  <a:pt x="1546" y="195"/>
                  <a:pt x="1546" y="195"/>
                  <a:pt x="1546" y="195"/>
                </a:cubicBezTo>
                <a:cubicBezTo>
                  <a:pt x="1546" y="5"/>
                  <a:pt x="1546" y="5"/>
                  <a:pt x="1546" y="5"/>
                </a:cubicBezTo>
                <a:cubicBezTo>
                  <a:pt x="1482" y="5"/>
                  <a:pt x="1482" y="5"/>
                  <a:pt x="1482" y="5"/>
                </a:cubicBezTo>
                <a:lnTo>
                  <a:pt x="1482" y="251"/>
                </a:lnTo>
                <a:close/>
                <a:moveTo>
                  <a:pt x="1390" y="86"/>
                </a:moveTo>
                <a:cubicBezTo>
                  <a:pt x="1390" y="103"/>
                  <a:pt x="1376" y="113"/>
                  <a:pt x="1359" y="113"/>
                </a:cubicBezTo>
                <a:cubicBezTo>
                  <a:pt x="1309" y="113"/>
                  <a:pt x="1309" y="113"/>
                  <a:pt x="1309" y="113"/>
                </a:cubicBezTo>
                <a:cubicBezTo>
                  <a:pt x="1309" y="58"/>
                  <a:pt x="1309" y="58"/>
                  <a:pt x="1309" y="58"/>
                </a:cubicBezTo>
                <a:cubicBezTo>
                  <a:pt x="1359" y="58"/>
                  <a:pt x="1359" y="58"/>
                  <a:pt x="1359" y="58"/>
                </a:cubicBezTo>
                <a:cubicBezTo>
                  <a:pt x="1376" y="58"/>
                  <a:pt x="1390" y="69"/>
                  <a:pt x="1390" y="86"/>
                </a:cubicBezTo>
                <a:moveTo>
                  <a:pt x="1383" y="251"/>
                </a:moveTo>
                <a:cubicBezTo>
                  <a:pt x="1456" y="251"/>
                  <a:pt x="1456" y="251"/>
                  <a:pt x="1456" y="251"/>
                </a:cubicBezTo>
                <a:cubicBezTo>
                  <a:pt x="1406" y="160"/>
                  <a:pt x="1406" y="160"/>
                  <a:pt x="1406" y="160"/>
                </a:cubicBezTo>
                <a:cubicBezTo>
                  <a:pt x="1428" y="152"/>
                  <a:pt x="1455" y="129"/>
                  <a:pt x="1455" y="86"/>
                </a:cubicBezTo>
                <a:cubicBezTo>
                  <a:pt x="1455" y="41"/>
                  <a:pt x="1424" y="5"/>
                  <a:pt x="1369" y="5"/>
                </a:cubicBezTo>
                <a:cubicBezTo>
                  <a:pt x="1246" y="5"/>
                  <a:pt x="1246" y="5"/>
                  <a:pt x="1246" y="5"/>
                </a:cubicBezTo>
                <a:cubicBezTo>
                  <a:pt x="1246" y="251"/>
                  <a:pt x="1246" y="251"/>
                  <a:pt x="1246" y="251"/>
                </a:cubicBezTo>
                <a:cubicBezTo>
                  <a:pt x="1309" y="251"/>
                  <a:pt x="1309" y="251"/>
                  <a:pt x="1309" y="251"/>
                </a:cubicBezTo>
                <a:cubicBezTo>
                  <a:pt x="1309" y="167"/>
                  <a:pt x="1309" y="167"/>
                  <a:pt x="1309" y="167"/>
                </a:cubicBezTo>
                <a:cubicBezTo>
                  <a:pt x="1342" y="167"/>
                  <a:pt x="1342" y="167"/>
                  <a:pt x="1342" y="167"/>
                </a:cubicBezTo>
                <a:lnTo>
                  <a:pt x="1383" y="251"/>
                </a:lnTo>
                <a:close/>
                <a:moveTo>
                  <a:pt x="1144" y="251"/>
                </a:moveTo>
                <a:cubicBezTo>
                  <a:pt x="1208" y="251"/>
                  <a:pt x="1208" y="251"/>
                  <a:pt x="1208" y="251"/>
                </a:cubicBezTo>
                <a:cubicBezTo>
                  <a:pt x="1208" y="5"/>
                  <a:pt x="1208" y="5"/>
                  <a:pt x="1208" y="5"/>
                </a:cubicBezTo>
                <a:cubicBezTo>
                  <a:pt x="1144" y="5"/>
                  <a:pt x="1144" y="5"/>
                  <a:pt x="1144" y="5"/>
                </a:cubicBezTo>
                <a:lnTo>
                  <a:pt x="1144" y="251"/>
                </a:lnTo>
                <a:close/>
                <a:moveTo>
                  <a:pt x="865" y="128"/>
                </a:moveTo>
                <a:cubicBezTo>
                  <a:pt x="865" y="206"/>
                  <a:pt x="924" y="255"/>
                  <a:pt x="992" y="255"/>
                </a:cubicBezTo>
                <a:cubicBezTo>
                  <a:pt x="1072" y="255"/>
                  <a:pt x="1122" y="204"/>
                  <a:pt x="1122" y="110"/>
                </a:cubicBezTo>
                <a:cubicBezTo>
                  <a:pt x="988" y="110"/>
                  <a:pt x="988" y="110"/>
                  <a:pt x="988" y="110"/>
                </a:cubicBezTo>
                <a:cubicBezTo>
                  <a:pt x="988" y="164"/>
                  <a:pt x="988" y="164"/>
                  <a:pt x="988" y="164"/>
                </a:cubicBezTo>
                <a:cubicBezTo>
                  <a:pt x="1053" y="164"/>
                  <a:pt x="1053" y="164"/>
                  <a:pt x="1053" y="164"/>
                </a:cubicBezTo>
                <a:cubicBezTo>
                  <a:pt x="1047" y="182"/>
                  <a:pt x="1028" y="199"/>
                  <a:pt x="998" y="199"/>
                </a:cubicBezTo>
                <a:cubicBezTo>
                  <a:pt x="958" y="199"/>
                  <a:pt x="929" y="168"/>
                  <a:pt x="929" y="128"/>
                </a:cubicBezTo>
                <a:cubicBezTo>
                  <a:pt x="929" y="88"/>
                  <a:pt x="958" y="57"/>
                  <a:pt x="998" y="57"/>
                </a:cubicBezTo>
                <a:cubicBezTo>
                  <a:pt x="1021" y="57"/>
                  <a:pt x="1040" y="69"/>
                  <a:pt x="1050" y="86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085" y="27"/>
                  <a:pt x="1052" y="0"/>
                  <a:pt x="998" y="0"/>
                </a:cubicBezTo>
                <a:cubicBezTo>
                  <a:pt x="924" y="0"/>
                  <a:pt x="865" y="50"/>
                  <a:pt x="865" y="128"/>
                </a:cubicBezTo>
                <a:moveTo>
                  <a:pt x="698" y="86"/>
                </a:moveTo>
                <a:cubicBezTo>
                  <a:pt x="698" y="103"/>
                  <a:pt x="684" y="113"/>
                  <a:pt x="667" y="113"/>
                </a:cubicBezTo>
                <a:cubicBezTo>
                  <a:pt x="617" y="113"/>
                  <a:pt x="617" y="113"/>
                  <a:pt x="617" y="113"/>
                </a:cubicBezTo>
                <a:cubicBezTo>
                  <a:pt x="617" y="58"/>
                  <a:pt x="617" y="58"/>
                  <a:pt x="617" y="58"/>
                </a:cubicBezTo>
                <a:cubicBezTo>
                  <a:pt x="667" y="58"/>
                  <a:pt x="667" y="58"/>
                  <a:pt x="667" y="58"/>
                </a:cubicBezTo>
                <a:cubicBezTo>
                  <a:pt x="684" y="58"/>
                  <a:pt x="698" y="69"/>
                  <a:pt x="698" y="86"/>
                </a:cubicBezTo>
                <a:moveTo>
                  <a:pt x="691" y="251"/>
                </a:moveTo>
                <a:cubicBezTo>
                  <a:pt x="763" y="251"/>
                  <a:pt x="763" y="251"/>
                  <a:pt x="763" y="251"/>
                </a:cubicBezTo>
                <a:cubicBezTo>
                  <a:pt x="713" y="160"/>
                  <a:pt x="713" y="160"/>
                  <a:pt x="713" y="160"/>
                </a:cubicBezTo>
                <a:cubicBezTo>
                  <a:pt x="736" y="152"/>
                  <a:pt x="762" y="129"/>
                  <a:pt x="762" y="86"/>
                </a:cubicBezTo>
                <a:cubicBezTo>
                  <a:pt x="762" y="41"/>
                  <a:pt x="731" y="5"/>
                  <a:pt x="677" y="5"/>
                </a:cubicBezTo>
                <a:cubicBezTo>
                  <a:pt x="553" y="5"/>
                  <a:pt x="553" y="5"/>
                  <a:pt x="553" y="5"/>
                </a:cubicBezTo>
                <a:cubicBezTo>
                  <a:pt x="553" y="251"/>
                  <a:pt x="553" y="251"/>
                  <a:pt x="553" y="251"/>
                </a:cubicBezTo>
                <a:cubicBezTo>
                  <a:pt x="617" y="251"/>
                  <a:pt x="617" y="251"/>
                  <a:pt x="617" y="251"/>
                </a:cubicBezTo>
                <a:cubicBezTo>
                  <a:pt x="617" y="167"/>
                  <a:pt x="617" y="167"/>
                  <a:pt x="617" y="167"/>
                </a:cubicBezTo>
                <a:cubicBezTo>
                  <a:pt x="649" y="167"/>
                  <a:pt x="649" y="167"/>
                  <a:pt x="649" y="167"/>
                </a:cubicBezTo>
                <a:lnTo>
                  <a:pt x="691" y="251"/>
                </a:lnTo>
                <a:close/>
                <a:moveTo>
                  <a:pt x="287" y="151"/>
                </a:moveTo>
                <a:cubicBezTo>
                  <a:pt x="287" y="212"/>
                  <a:pt x="323" y="255"/>
                  <a:pt x="402" y="255"/>
                </a:cubicBezTo>
                <a:cubicBezTo>
                  <a:pt x="481" y="255"/>
                  <a:pt x="516" y="212"/>
                  <a:pt x="516" y="151"/>
                </a:cubicBezTo>
                <a:cubicBezTo>
                  <a:pt x="516" y="5"/>
                  <a:pt x="516" y="5"/>
                  <a:pt x="516" y="5"/>
                </a:cubicBezTo>
                <a:cubicBezTo>
                  <a:pt x="451" y="5"/>
                  <a:pt x="451" y="5"/>
                  <a:pt x="451" y="5"/>
                </a:cubicBezTo>
                <a:cubicBezTo>
                  <a:pt x="451" y="149"/>
                  <a:pt x="451" y="149"/>
                  <a:pt x="451" y="149"/>
                </a:cubicBezTo>
                <a:cubicBezTo>
                  <a:pt x="451" y="178"/>
                  <a:pt x="436" y="199"/>
                  <a:pt x="402" y="199"/>
                </a:cubicBezTo>
                <a:cubicBezTo>
                  <a:pt x="367" y="199"/>
                  <a:pt x="352" y="178"/>
                  <a:pt x="352" y="149"/>
                </a:cubicBezTo>
                <a:cubicBezTo>
                  <a:pt x="352" y="5"/>
                  <a:pt x="352" y="5"/>
                  <a:pt x="352" y="5"/>
                </a:cubicBezTo>
                <a:cubicBezTo>
                  <a:pt x="287" y="5"/>
                  <a:pt x="287" y="5"/>
                  <a:pt x="287" y="5"/>
                </a:cubicBezTo>
                <a:lnTo>
                  <a:pt x="287" y="151"/>
                </a:lnTo>
                <a:close/>
                <a:moveTo>
                  <a:pt x="199" y="128"/>
                </a:moveTo>
                <a:cubicBezTo>
                  <a:pt x="199" y="168"/>
                  <a:pt x="173" y="199"/>
                  <a:pt x="132" y="199"/>
                </a:cubicBezTo>
                <a:cubicBezTo>
                  <a:pt x="91" y="199"/>
                  <a:pt x="65" y="168"/>
                  <a:pt x="65" y="128"/>
                </a:cubicBezTo>
                <a:cubicBezTo>
                  <a:pt x="65" y="88"/>
                  <a:pt x="91" y="57"/>
                  <a:pt x="132" y="57"/>
                </a:cubicBezTo>
                <a:cubicBezTo>
                  <a:pt x="173" y="57"/>
                  <a:pt x="199" y="88"/>
                  <a:pt x="199" y="128"/>
                </a:cubicBezTo>
                <a:moveTo>
                  <a:pt x="0" y="128"/>
                </a:moveTo>
                <a:cubicBezTo>
                  <a:pt x="0" y="203"/>
                  <a:pt x="57" y="255"/>
                  <a:pt x="132" y="255"/>
                </a:cubicBezTo>
                <a:cubicBezTo>
                  <a:pt x="207" y="255"/>
                  <a:pt x="263" y="203"/>
                  <a:pt x="263" y="128"/>
                </a:cubicBezTo>
                <a:cubicBezTo>
                  <a:pt x="263" y="53"/>
                  <a:pt x="207" y="0"/>
                  <a:pt x="132" y="0"/>
                </a:cubicBezTo>
                <a:cubicBezTo>
                  <a:pt x="57" y="0"/>
                  <a:pt x="0" y="53"/>
                  <a:pt x="0" y="1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9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059" y="527223"/>
            <a:ext cx="8408773" cy="617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058" y="1219200"/>
            <a:ext cx="8408773" cy="5160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3058" y="6516131"/>
            <a:ext cx="957650" cy="2053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2D98353-41FE-4A9A-9FCF-9FADE86441E2}" type="datetimeFigureOut">
              <a:rPr lang="en-AU" smtClean="0"/>
              <a:pPr/>
              <a:t>13/2/20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5740" y="6516131"/>
            <a:ext cx="6499655" cy="2053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908" y="6516131"/>
            <a:ext cx="464923" cy="2053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A77F70FE-4379-4034-B5C3-5D86CE589669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26308" y="6458465"/>
            <a:ext cx="830991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 cap="none" baseline="0">
          <a:solidFill>
            <a:schemeClr val="accent1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KmhD8BmEFI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3059" y="4748001"/>
            <a:ext cx="4256053" cy="976891"/>
          </a:xfrm>
        </p:spPr>
        <p:txBody>
          <a:bodyPr/>
          <a:lstStyle/>
          <a:p>
            <a:r>
              <a:rPr lang="en-AU" sz="2400" dirty="0"/>
              <a:t>Making the ‘invisible’ sub-microscopic world of Chemistry ‘visible’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80683" y="5833533"/>
            <a:ext cx="3314320" cy="216769"/>
          </a:xfrm>
        </p:spPr>
        <p:txBody>
          <a:bodyPr/>
          <a:lstStyle/>
          <a:p>
            <a:r>
              <a:rPr lang="en-AU" dirty="0"/>
              <a:t>12 February, 2020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580683" y="6041073"/>
            <a:ext cx="3320620" cy="252379"/>
          </a:xfrm>
        </p:spPr>
        <p:txBody>
          <a:bodyPr/>
          <a:lstStyle/>
          <a:p>
            <a:r>
              <a:rPr lang="en-AU" dirty="0"/>
              <a:t>Dr Katherine Putnam</a:t>
            </a:r>
          </a:p>
        </p:txBody>
      </p:sp>
    </p:spTree>
    <p:extLst>
      <p:ext uri="{BB962C8B-B14F-4D97-AF65-F5344CB8AC3E}">
        <p14:creationId xmlns:p14="http://schemas.microsoft.com/office/powerpoint/2010/main" val="6229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02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Conceptual understanding of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 dirty="0"/>
          </a:p>
          <a:p>
            <a:pPr algn="ctr"/>
            <a:r>
              <a:rPr lang="en-AU" dirty="0"/>
              <a:t>The inability of students to visualise the sub-microscopic nature of matter represents an obstacle for the development of students’ conceptual understanding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76" y="3132700"/>
            <a:ext cx="3073935" cy="27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Negotiating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219200"/>
            <a:ext cx="5522792" cy="5160406"/>
          </a:xfrm>
        </p:spPr>
        <p:txBody>
          <a:bodyPr/>
          <a:lstStyle/>
          <a:p>
            <a:pPr lvl="1"/>
            <a:r>
              <a:rPr lang="en-AU" dirty="0"/>
              <a:t>Why do we get students to conduct experiments?</a:t>
            </a:r>
          </a:p>
          <a:p>
            <a:pPr lvl="3"/>
            <a:r>
              <a:rPr lang="en-AU" dirty="0"/>
              <a:t>Develop Key science skills</a:t>
            </a:r>
          </a:p>
          <a:p>
            <a:pPr lvl="3"/>
            <a:r>
              <a:rPr lang="en-AU" dirty="0"/>
              <a:t>Students love them</a:t>
            </a:r>
          </a:p>
          <a:p>
            <a:pPr lvl="3"/>
            <a:r>
              <a:rPr lang="en-AU" dirty="0"/>
              <a:t>Teachers love them</a:t>
            </a:r>
          </a:p>
          <a:p>
            <a:pPr lvl="3"/>
            <a:r>
              <a:rPr lang="en-AU" dirty="0"/>
              <a:t>Engaging</a:t>
            </a:r>
          </a:p>
          <a:p>
            <a:pPr lvl="3"/>
            <a:r>
              <a:rPr lang="en-AU" dirty="0"/>
              <a:t>Break the conceptual barrier</a:t>
            </a:r>
          </a:p>
          <a:p>
            <a:pPr lvl="4"/>
            <a:r>
              <a:rPr lang="en-AU" dirty="0"/>
              <a:t>Providing students with an opportunity to obtain experimental evidence to rationalise thinking about the underlying chemical concept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93" y="221418"/>
            <a:ext cx="2403371" cy="32101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25806"/>
              </p:ext>
            </p:extLst>
          </p:nvPr>
        </p:nvGraphicFramePr>
        <p:xfrm>
          <a:off x="1539445" y="4492130"/>
          <a:ext cx="6096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307832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81509394"/>
                    </a:ext>
                  </a:extLst>
                </a:gridCol>
              </a:tblGrid>
              <a:tr h="227215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Students love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Risk of being ‘hands-on without being</a:t>
                      </a:r>
                      <a:r>
                        <a:rPr lang="en-AU" baseline="0" dirty="0"/>
                        <a:t> minds-on’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89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Engaging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Student</a:t>
                      </a:r>
                      <a:r>
                        <a:rPr lang="en-AU" baseline="0" dirty="0"/>
                        <a:t> conceptual understanding not clear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73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6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Make student thinking visible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219200"/>
            <a:ext cx="6424142" cy="5160406"/>
          </a:xfrm>
        </p:spPr>
        <p:txBody>
          <a:bodyPr/>
          <a:lstStyle/>
          <a:p>
            <a:r>
              <a:rPr lang="en-AU" sz="1800" b="1" dirty="0"/>
              <a:t>Pair experiments with modelling of the sub-atomic level</a:t>
            </a:r>
          </a:p>
          <a:p>
            <a:pPr lvl="3"/>
            <a:r>
              <a:rPr lang="en-AU" dirty="0"/>
              <a:t>Facilitate conceptual understanding by making the sub-microscopic world ‘visible’</a:t>
            </a:r>
          </a:p>
          <a:p>
            <a:pPr lvl="4"/>
            <a:r>
              <a:rPr lang="en-AU" dirty="0"/>
              <a:t>Students correlate the ‘visible’ macroscopic phenomenon with the ‘invisible’ sub-microscopic world through modelling at the molecular level </a:t>
            </a:r>
          </a:p>
          <a:p>
            <a:pPr lvl="3"/>
            <a:r>
              <a:rPr lang="en-AU" dirty="0"/>
              <a:t>Make student thinking visible</a:t>
            </a:r>
          </a:p>
          <a:p>
            <a:pPr lvl="4"/>
            <a:r>
              <a:rPr lang="en-AU" dirty="0"/>
              <a:t>Helps address misconceptions</a:t>
            </a:r>
          </a:p>
          <a:p>
            <a:pPr lvl="3"/>
            <a:r>
              <a:rPr lang="en-AU" dirty="0"/>
              <a:t>‘Minds-on’ as well as ‘hands-on’</a:t>
            </a:r>
          </a:p>
          <a:p>
            <a:pPr lvl="4"/>
            <a:r>
              <a:rPr lang="en-AU" dirty="0"/>
              <a:t>Students learn more from reflecting on experiences that the experiences themselves</a:t>
            </a:r>
          </a:p>
          <a:p>
            <a:pPr lvl="3"/>
            <a:r>
              <a:rPr lang="en-AU" dirty="0"/>
              <a:t>Develop critical thinking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20" y="3004191"/>
            <a:ext cx="2249512" cy="30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Metal magician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181" y="1219200"/>
            <a:ext cx="7729650" cy="5160406"/>
          </a:xfrm>
        </p:spPr>
        <p:txBody>
          <a:bodyPr/>
          <a:lstStyle/>
          <a:p>
            <a:r>
              <a:rPr lang="en-AU" dirty="0">
                <a:hlinkClick r:id="rId4"/>
              </a:rPr>
              <a:t>https://www.youtube.com/watch?v=KmhD8BmEFIo</a:t>
            </a:r>
            <a:endParaRPr lang="en-AU" dirty="0"/>
          </a:p>
        </p:txBody>
      </p:sp>
      <p:pic>
        <p:nvPicPr>
          <p:cNvPr id="6" name="Iron copper sulfate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181" y="1059873"/>
            <a:ext cx="7158185" cy="53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Metal magician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052955"/>
            <a:ext cx="5930900" cy="2752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 detective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58" y="1300657"/>
            <a:ext cx="5732554" cy="1157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8556"/>
          <a:stretch/>
        </p:blipFill>
        <p:spPr>
          <a:xfrm>
            <a:off x="4587445" y="2538012"/>
            <a:ext cx="4442023" cy="2850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51354"/>
          <a:stretch/>
        </p:blipFill>
        <p:spPr>
          <a:xfrm>
            <a:off x="170378" y="2538012"/>
            <a:ext cx="4417067" cy="26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4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Gas laws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80" y="1396571"/>
            <a:ext cx="7683380" cy="44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Improving existing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Transforming current activities/experiments</a:t>
            </a:r>
          </a:p>
          <a:p>
            <a:pPr lvl="3"/>
            <a:r>
              <a:rPr lang="en-AU" dirty="0"/>
              <a:t>Develop critical thinking</a:t>
            </a:r>
          </a:p>
          <a:p>
            <a:pPr lvl="3"/>
            <a:r>
              <a:rPr lang="en-AU" dirty="0"/>
              <a:t>Include modelling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942" y="2704759"/>
            <a:ext cx="3947981" cy="28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65502"/>
      </p:ext>
    </p:extLst>
  </p:cSld>
  <p:clrMapOvr>
    <a:masterClrMapping/>
  </p:clrMapOvr>
</p:sld>
</file>

<file path=ppt/theme/theme1.xml><?xml version="1.0" encoding="utf-8"?>
<a:theme xmlns:a="http://schemas.openxmlformats.org/drawingml/2006/main" name="IGGS Theme">
  <a:themeElements>
    <a:clrScheme name="Ivanhoe">
      <a:dk1>
        <a:sysClr val="windowText" lastClr="000000"/>
      </a:dk1>
      <a:lt1>
        <a:sysClr val="window" lastClr="FFFFFF"/>
      </a:lt1>
      <a:dk2>
        <a:srgbClr val="382F2D"/>
      </a:dk2>
      <a:lt2>
        <a:srgbClr val="BF8F40"/>
      </a:lt2>
      <a:accent1>
        <a:srgbClr val="0067B1"/>
      </a:accent1>
      <a:accent2>
        <a:srgbClr val="753BBD"/>
      </a:accent2>
      <a:accent3>
        <a:srgbClr val="F69B36"/>
      </a:accent3>
      <a:accent4>
        <a:srgbClr val="00AB8E"/>
      </a:accent4>
      <a:accent5>
        <a:srgbClr val="0067B1"/>
      </a:accent5>
      <a:accent6>
        <a:srgbClr val="BF8F40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le School PowerPoint - 4.3.potx" id="{0D68293C-4AD2-477B-996A-8A90AE9AA4B0}" vid="{9821338D-C6F7-4691-831C-2C5835EF9E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Whole School PowerPoint - 4.3</Template>
  <TotalTime>171</TotalTime>
  <Words>216</Words>
  <Application>Microsoft Macintosh PowerPoint</Application>
  <PresentationFormat>On-screen Show (4:3)</PresentationFormat>
  <Paragraphs>38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IGGS Theme</vt:lpstr>
      <vt:lpstr>Making the ‘invisible’ sub-microscopic world of Chemistry ‘visible’</vt:lpstr>
      <vt:lpstr>Conceptual understanding of chemistry</vt:lpstr>
      <vt:lpstr>Negotiating meaning</vt:lpstr>
      <vt:lpstr>Make student thinking visible</vt:lpstr>
      <vt:lpstr>Metal magician</vt:lpstr>
      <vt:lpstr>Metal magician</vt:lpstr>
      <vt:lpstr>Solution detective</vt:lpstr>
      <vt:lpstr>Gas laws</vt:lpstr>
      <vt:lpstr>Improving existing experiments</vt:lpstr>
      <vt:lpstr>PowerPoint Presentation</vt:lpstr>
    </vt:vector>
  </TitlesOfParts>
  <Company>Ivanhoe Girls'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‘invisible’ submicroscopic world of Chemistry ‘visible’</dc:title>
  <dc:creator>Katherine Putnam</dc:creator>
  <cp:lastModifiedBy>Mick Moylan</cp:lastModifiedBy>
  <cp:revision>27</cp:revision>
  <dcterms:created xsi:type="dcterms:W3CDTF">2020-02-09T09:26:17Z</dcterms:created>
  <dcterms:modified xsi:type="dcterms:W3CDTF">2020-02-13T04:44:47Z</dcterms:modified>
</cp:coreProperties>
</file>